
<file path=[Content_Types].xml><?xml version="1.0" encoding="utf-8"?>
<Types xmlns="http://schemas.openxmlformats.org/package/2006/content-types">
  <Default Extension="png" ContentType="image/png"/>
  <Default Extension="wdp" ContentType="image/vnd.ms-photo"/>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33"/>
  </p:handoutMasterIdLst>
  <p:sldIdLst>
    <p:sldId id="256" r:id="rId3"/>
    <p:sldId id="276" r:id="rId5"/>
    <p:sldId id="275" r:id="rId6"/>
    <p:sldId id="286" r:id="rId7"/>
    <p:sldId id="277" r:id="rId8"/>
    <p:sldId id="278" r:id="rId9"/>
    <p:sldId id="291" r:id="rId10"/>
    <p:sldId id="306" r:id="rId11"/>
    <p:sldId id="279" r:id="rId12"/>
    <p:sldId id="290" r:id="rId13"/>
    <p:sldId id="301" r:id="rId14"/>
    <p:sldId id="292" r:id="rId15"/>
    <p:sldId id="293" r:id="rId16"/>
    <p:sldId id="294" r:id="rId17"/>
    <p:sldId id="295" r:id="rId18"/>
    <p:sldId id="303" r:id="rId19"/>
    <p:sldId id="296" r:id="rId20"/>
    <p:sldId id="298" r:id="rId21"/>
    <p:sldId id="299" r:id="rId22"/>
    <p:sldId id="304" r:id="rId23"/>
    <p:sldId id="305" r:id="rId24"/>
    <p:sldId id="308" r:id="rId25"/>
    <p:sldId id="297" r:id="rId26"/>
    <p:sldId id="307" r:id="rId27"/>
    <p:sldId id="309" r:id="rId28"/>
    <p:sldId id="310" r:id="rId29"/>
    <p:sldId id="265" r:id="rId30"/>
    <p:sldId id="274" r:id="rId31"/>
    <p:sldId id="271" r:id="rId32"/>
  </p:sldIdLst>
  <p:sldSz cx="12192000" cy="6858000"/>
  <p:notesSz cx="6858000" cy="9144000"/>
  <p:custDataLst>
    <p:tags r:id="rId38"/>
  </p:custDataLst>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26"/>
  </p:normalViewPr>
  <p:slideViewPr>
    <p:cSldViewPr snapToGrid="0">
      <p:cViewPr varScale="1">
        <p:scale>
          <a:sx n="65" d="100"/>
          <a:sy n="65" d="100"/>
        </p:scale>
        <p:origin x="724" y="60"/>
      </p:cViewPr>
      <p:guideLst/>
    </p:cSldViewPr>
  </p:slideViewPr>
  <p:notesTextViewPr>
    <p:cViewPr>
      <p:scale>
        <a:sx n="1" d="1"/>
        <a:sy n="1" d="1"/>
      </p:scale>
      <p:origin x="0" y="0"/>
    </p:cViewPr>
  </p:notesTextViewPr>
  <p:notesViewPr>
    <p:cSldViewPr snapToGrid="0">
      <p:cViewPr varScale="1">
        <p:scale>
          <a:sx n="103" d="100"/>
          <a:sy n="103" d="100"/>
        </p:scale>
        <p:origin x="5346"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gs" Target="tags/tag1.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AD0CDC3-E45A-4131-8772-10C130E8CAC2}" type="datetime1">
              <a:rPr lang="zh-CN" altLang="en-US"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7B964BE-1CD1-1943-8CAA-B6D417321F15}"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aseline="0">
                <a:latin typeface="Microsoft YaHei UI" panose="020B0503020204020204" pitchFamily="34" charset="-122"/>
                <a:ea typeface="Microsoft YaHei UI" panose="020B0503020204020204" pitchFamily="34" charset="-122"/>
              </a:defRPr>
            </a:lvl1pPr>
          </a:lstStyle>
          <a:p>
            <a:endParaRPr lang="zh-CN" altLang="en-US">
              <a:ea typeface="Microsoft YaHei UI" panose="020B0503020204020204" pitchFamily="34" charset="-122"/>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aseline="0">
                <a:latin typeface="Microsoft YaHei UI" panose="020B0503020204020204" pitchFamily="34" charset="-122"/>
                <a:ea typeface="Microsoft YaHei UI" panose="020B0503020204020204" pitchFamily="34" charset="-122"/>
              </a:defRPr>
            </a:lvl1pPr>
          </a:lstStyle>
          <a:p>
            <a:fld id="{FFB1D9EE-E3E1-4459-87CC-7242FB213F97}" type="datetime1">
              <a:rPr lang="zh-CN" altLang="en-US" smtClean="0"/>
            </a:fld>
            <a:endParaRPr lang="zh-CN" altLang="en-US">
              <a:ea typeface="Microsoft YaHei UI" panose="020B0503020204020204" pitchFamily="34" charset="-122"/>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单击可编辑主文本样式</a:t>
            </a:r>
            <a:endParaRPr lang="zh-CN" altLang="en-US" noProof="0" dirty="0"/>
          </a:p>
          <a:p>
            <a:pPr lvl="1" rtl="0"/>
            <a:r>
              <a:rPr lang="zh-CN" altLang="en-US" noProof="0" dirty="0"/>
              <a:t>第二级</a:t>
            </a:r>
            <a:endParaRPr lang="zh-CN" altLang="en-US" noProof="0" dirty="0"/>
          </a:p>
          <a:p>
            <a:pPr lvl="2" rtl="0"/>
            <a:r>
              <a:rPr lang="zh-CN" altLang="en-US" noProof="0" dirty="0"/>
              <a:t>第三级</a:t>
            </a:r>
            <a:endParaRPr lang="zh-CN" altLang="en-US" noProof="0" dirty="0"/>
          </a:p>
          <a:p>
            <a:pPr lvl="3" rtl="0"/>
            <a:r>
              <a:rPr lang="zh-CN" altLang="en-US" noProof="0" dirty="0"/>
              <a:t>第四级</a:t>
            </a:r>
            <a:endParaRPr lang="zh-CN" altLang="en-US" noProof="0" dirty="0"/>
          </a:p>
          <a:p>
            <a:pPr lvl="4" rtl="0"/>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aseline="0">
                <a:latin typeface="Microsoft YaHei UI" panose="020B0503020204020204" pitchFamily="34" charset="-122"/>
                <a:ea typeface="Microsoft YaHei UI" panose="020B0503020204020204" pitchFamily="34" charset="-122"/>
              </a:defRPr>
            </a:lvl1pPr>
          </a:lstStyle>
          <a:p>
            <a:endParaRPr lang="zh-CN" altLang="en-US">
              <a:ea typeface="Microsoft YaHei UI" panose="020B0503020204020204" pitchFamily="34" charset="-122"/>
            </a:endParaRP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aseline="0">
                <a:latin typeface="Microsoft YaHei UI" panose="020B0503020204020204" pitchFamily="34" charset="-122"/>
                <a:ea typeface="Microsoft YaHei UI" panose="020B0503020204020204" pitchFamily="34" charset="-122"/>
              </a:defRPr>
            </a:lvl1pPr>
          </a:lstStyle>
          <a:p>
            <a:fld id="{8D7D3E5B-4BED-B24C-9674-6B6454D04561}" type="slidenum">
              <a:rPr lang="en-US" altLang="zh-CN" smtClean="0"/>
            </a:fld>
            <a:endParaRPr lang="zh-CN" altLang="en-US">
              <a:ea typeface="Microsoft YaHei UI" panose="020B0503020204020204" pitchFamily="34" charset="-122"/>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1pPr>
    <a:lvl2pPr marL="457200">
      <a:defRPr sz="1200" baseline="0">
        <a:ea typeface="Microsoft YaHei UI" panose="020B0503020204020204" pitchFamily="34" charset="-122"/>
      </a:defRPr>
    </a:lvl2pPr>
    <a:lvl3pPr marL="914400">
      <a:defRPr sz="1200" baseline="0">
        <a:ea typeface="Microsoft YaHei UI" panose="020B0503020204020204" pitchFamily="34" charset="-122"/>
      </a:defRPr>
    </a:lvl3pPr>
    <a:lvl4pPr marL="1371600">
      <a:defRPr sz="1200" baseline="0">
        <a:ea typeface="Microsoft YaHei UI" panose="020B0503020204020204" pitchFamily="34" charset="-122"/>
      </a:defRPr>
    </a:lvl4pPr>
    <a:lvl5pPr marL="1828800">
      <a:defRPr sz="1200" baseline="0">
        <a:ea typeface="Microsoft YaHei UI" panose="020B0503020204020204" pitchFamily="34" charset="-122"/>
      </a:defRPr>
    </a:lvl5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D3E5B-4BED-B24C-9674-6B6454D04561}" type="slidenum">
              <a:rPr lang="en-US" altLang="zh-CN" smtClean="0"/>
            </a:fld>
            <a:endParaRPr lang="zh-CN" altLang="en-US">
              <a:ea typeface="Microsoft YaHei UI"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D7D3E5B-4BED-B24C-9674-6B6454D04561}" type="slidenum">
              <a:rPr lang="en-US" altLang="zh-CN" smtClean="0"/>
            </a:fld>
            <a:endParaRPr lang="zh-CN" altLang="en-US">
              <a:ea typeface="Microsoft YaHei UI" panose="020B0503020204020204"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灯片编号占位符 3"/>
          <p:cNvSpPr>
            <a:spLocks noGrp="1"/>
          </p:cNvSpPr>
          <p:nvPr>
            <p:ph type="sldNum" sz="quarter" idx="5"/>
          </p:nvPr>
        </p:nvSpPr>
        <p:spPr/>
        <p:txBody>
          <a:bodyPr rtlCol="0"/>
          <a:lstStyle/>
          <a:p>
            <a:pPr rtl="0"/>
            <a:fld id="{8D7D3E5B-4BED-B24C-9674-6B6454D04561}" type="slidenum">
              <a:rPr lang="en-US" altLang="zh-CN"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灯片编号占位符 3"/>
          <p:cNvSpPr>
            <a:spLocks noGrp="1"/>
          </p:cNvSpPr>
          <p:nvPr>
            <p:ph type="sldNum" sz="quarter" idx="5"/>
          </p:nvPr>
        </p:nvSpPr>
        <p:spPr/>
        <p:txBody>
          <a:bodyPr rtlCol="0"/>
          <a:lstStyle/>
          <a:p>
            <a:pPr rtl="0"/>
            <a:fld id="{8D7D3E5B-4BED-B24C-9674-6B6454D04561}" type="slidenum">
              <a:rPr lang="en-US" altLang="zh-CN"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D7D3E5B-4BED-B24C-9674-6B6454D04561}" type="slidenum">
              <a:rPr lang="en-US" altLang="zh-CN" smtClean="0"/>
            </a:fld>
            <a:endParaRPr lang="zh-CN" altLang="en-US">
              <a:ea typeface="Microsoft YaHei UI"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D7D3E5B-4BED-B24C-9674-6B6454D04561}" type="slidenum">
              <a:rPr lang="en-US" altLang="zh-CN"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D7D3E5B-4BED-B24C-9674-6B6454D04561}" type="slidenum">
              <a:rPr lang="en-US" altLang="zh-CN" smtClean="0"/>
            </a:fld>
            <a:endParaRPr lang="zh-CN" altLang="en-US">
              <a:ea typeface="Microsoft YaHei UI"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D3E5B-4BED-B24C-9674-6B6454D04561}" type="slidenum">
              <a:rPr lang="en-US" altLang="zh-CN" smtClean="0"/>
            </a:fld>
            <a:endParaRPr lang="zh-CN" altLang="en-US">
              <a:ea typeface="Microsoft YaHei UI"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D7D3E5B-4BED-B24C-9674-6B6454D04561}" type="slidenum">
              <a:rPr lang="en-US" altLang="zh-CN" smtClean="0"/>
            </a:fld>
            <a:endParaRPr lang="zh-CN" altLang="en-US">
              <a:ea typeface="Microsoft YaHei UI"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D3E5B-4BED-B24C-9674-6B6454D04561}" type="slidenum">
              <a:rPr lang="en-US" altLang="zh-CN" smtClean="0"/>
            </a:fld>
            <a:endParaRPr lang="zh-CN" altLang="en-US">
              <a:ea typeface="Microsoft YaHei UI"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D7D3E5B-4BED-B24C-9674-6B6454D04561}" type="slidenum">
              <a:rPr lang="en-US" altLang="zh-CN" smtClean="0"/>
            </a:fld>
            <a:endParaRPr lang="zh-CN" altLang="en-US">
              <a:ea typeface="Microsoft YaHei UI"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7D3E5B-4BED-B24C-9674-6B6454D04561}" type="slidenum">
              <a:rPr lang="en-US" altLang="zh-CN" smtClean="0"/>
            </a:fld>
            <a:endParaRPr lang="zh-CN" altLang="en-US">
              <a:ea typeface="Microsoft YaHei UI"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16" name="任意多边形(F) 15"/>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baseline="0" noProof="0">
              <a:solidFill>
                <a:schemeClr val="accent1"/>
              </a:solidFill>
              <a:latin typeface="Microsoft YaHei UI" panose="020B0503020204020204" pitchFamily="34" charset="-122"/>
              <a:ea typeface="Microsoft YaHei UI" panose="020B0503020204020204" pitchFamily="34" charset="-122"/>
            </a:endParaRPr>
          </a:p>
        </p:txBody>
      </p:sp>
      <p:pic>
        <p:nvPicPr>
          <p:cNvPr id="10" name="图片 9" descr="两座建筑物与蓝天之间的间隙"/>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34000" contrast="60000"/>
                    </a14:imgEffect>
                    <a14:imgEffect>
                      <a14:colorTemperature colorTemp="10546"/>
                    </a14:imgEffect>
                    <a14:imgEffect>
                      <a14:saturation sat="0"/>
                    </a14:imgEffect>
                  </a14:imgLayer>
                </a14:imgProps>
              </a:ext>
            </a:extLst>
          </a:blip>
          <a:srcRect t="2550" b="8386"/>
          <a:stretch>
            <a:fillRect/>
          </a:stretch>
        </p:blipFill>
        <p:spPr>
          <a:xfrm>
            <a:off x="760411" y="0"/>
            <a:ext cx="11431589" cy="6858000"/>
          </a:xfrm>
          <a:prstGeom prst="rect">
            <a:avLst/>
          </a:prstGeom>
        </p:spPr>
      </p:pic>
      <p:sp>
        <p:nvSpPr>
          <p:cNvPr id="3" name="副标题 2"/>
          <p:cNvSpPr>
            <a:spLocks noGrp="1"/>
          </p:cNvSpPr>
          <p:nvPr>
            <p:ph type="subTitle" idx="1"/>
          </p:nvPr>
        </p:nvSpPr>
        <p:spPr>
          <a:xfrm>
            <a:off x="816768" y="633753"/>
            <a:ext cx="7414940" cy="578325"/>
          </a:xfrm>
          <a:prstGeom prst="rect">
            <a:avLst/>
          </a:prstGeom>
        </p:spPr>
        <p:txBody>
          <a:bodyPr lIns="0" tIns="0" rIns="0" bIns="0" rtlCol="0">
            <a:noAutofit/>
          </a:bodyPr>
          <a:lstStyle>
            <a:lvl1pPr marL="0" indent="0" algn="l">
              <a:buNone/>
              <a:defRPr sz="2400" cap="all" spc="300" baseline="0">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endParaRPr lang="zh-CN" altLang="en-US" noProof="0"/>
          </a:p>
        </p:txBody>
      </p:sp>
      <p:sp>
        <p:nvSpPr>
          <p:cNvPr id="2" name="标题 1"/>
          <p:cNvSpPr>
            <a:spLocks noGrp="1"/>
          </p:cNvSpPr>
          <p:nvPr>
            <p:ph type="ctrTitle" hasCustomPrompt="1"/>
          </p:nvPr>
        </p:nvSpPr>
        <p:spPr>
          <a:xfrm>
            <a:off x="816768" y="1313284"/>
            <a:ext cx="6226593" cy="3427502"/>
          </a:xfrm>
        </p:spPr>
        <p:txBody>
          <a:bodyPr lIns="0" tIns="0" rIns="0" bIns="0" rtlCol="0" anchor="t">
            <a:noAutofit/>
          </a:bodyPr>
          <a:lstStyle>
            <a:lvl1pPr algn="l">
              <a:defRPr sz="4500" cap="all" baseline="0">
                <a:ea typeface="Microsoft YaHei UI" panose="020B0503020204020204" pitchFamily="34" charset="-122"/>
              </a:defRPr>
            </a:lvl1pPr>
          </a:lstStyle>
          <a:p>
            <a:pPr rtl="0"/>
            <a:r>
              <a:rPr lang="zh-CN" altLang="en-US" noProof="0"/>
              <a:t>单击以编辑模板标题样式</a:t>
            </a:r>
            <a:endParaRPr lang="zh-CN"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1" name="标题 1"/>
          <p:cNvSpPr>
            <a:spLocks noGrp="1"/>
          </p:cNvSpPr>
          <p:nvPr>
            <p:ph type="title"/>
          </p:nvPr>
        </p:nvSpPr>
        <p:spPr>
          <a:xfrm>
            <a:off x="850168" y="876301"/>
            <a:ext cx="10122632" cy="652054"/>
          </a:xfrm>
        </p:spPr>
        <p:txBody>
          <a:bodyPr rtlCol="0" anchor="ctr">
            <a:noAutofit/>
          </a:bodyPr>
          <a:lstStyle>
            <a:lvl1pPr algn="ctr">
              <a:defRPr sz="3600" baseline="0">
                <a:latin typeface="Microsoft YaHei UI" panose="020B0503020204020204" pitchFamily="34" charset="-122"/>
              </a:defRPr>
            </a:lvl1pPr>
          </a:lstStyle>
          <a:p>
            <a:pPr rtl="0"/>
            <a:r>
              <a:rPr lang="zh-CN" altLang="en-US" noProof="0"/>
              <a:t>单击此处编辑母版标题样式</a:t>
            </a:r>
            <a:endParaRPr lang="zh-CN" altLang="en-US" noProof="0"/>
          </a:p>
        </p:txBody>
      </p:sp>
      <p:sp>
        <p:nvSpPr>
          <p:cNvPr id="8" name="图片占位符 23"/>
          <p:cNvSpPr>
            <a:spLocks noGrp="1"/>
          </p:cNvSpPr>
          <p:nvPr>
            <p:ph type="pic" sz="quarter" idx="13"/>
          </p:nvPr>
        </p:nvSpPr>
        <p:spPr>
          <a:xfrm>
            <a:off x="1090665" y="1650517"/>
            <a:ext cx="2000530" cy="1612167"/>
          </a:xfrm>
          <a:prstGeom prst="rect">
            <a:avLst/>
          </a:prstGeom>
          <a:solidFill>
            <a:schemeClr val="accent1">
              <a:lumMod val="20000"/>
              <a:lumOff val="80000"/>
            </a:schemeClr>
          </a:solidFill>
        </p:spPr>
        <p:txBody>
          <a:bodyPr rtlCol="0" anchor="ctr">
            <a:noAutofit/>
          </a:bodyPr>
          <a:lstStyle>
            <a:lvl1pPr marL="0" indent="0" algn="ctr">
              <a:buNone/>
              <a:defRPr sz="1400" baseline="0">
                <a:solidFill>
                  <a:schemeClr val="tx1"/>
                </a:solidFill>
                <a:latin typeface="Microsoft YaHei UI" panose="020B0503020204020204" pitchFamily="34" charset="-122"/>
              </a:defRPr>
            </a:lvl1pPr>
          </a:lstStyle>
          <a:p>
            <a:pPr rtl="0"/>
            <a:r>
              <a:rPr lang="zh-CN" altLang="en-US" noProof="0"/>
              <a:t>单击图标添加图片</a:t>
            </a:r>
            <a:endParaRPr lang="zh-CN" altLang="en-US" noProof="0"/>
          </a:p>
        </p:txBody>
      </p:sp>
      <p:sp>
        <p:nvSpPr>
          <p:cNvPr id="34" name="文本占位符 33"/>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icrosoft YaHei UI" panose="020B0503020204020204" pitchFamily="34" charset="-122"/>
              </a:defRPr>
            </a:lvl1pPr>
          </a:lstStyle>
          <a:p>
            <a:pPr lvl="0" rtl="0"/>
            <a:r>
              <a:rPr lang="zh-CN" altLang="en-US" noProof="0"/>
              <a:t>姓名</a:t>
            </a:r>
            <a:endParaRPr lang="zh-CN" altLang="en-US" noProof="0"/>
          </a:p>
        </p:txBody>
      </p:sp>
      <p:sp>
        <p:nvSpPr>
          <p:cNvPr id="30" name="文本占位符 28"/>
          <p:cNvSpPr>
            <a:spLocks noGrp="1"/>
          </p:cNvSpPr>
          <p:nvPr>
            <p:ph type="body" sz="quarter" idx="22" hasCustomPrompt="1"/>
          </p:nvPr>
        </p:nvSpPr>
        <p:spPr>
          <a:xfrm>
            <a:off x="1185312" y="3587657"/>
            <a:ext cx="1833441" cy="217186"/>
          </a:xfrm>
          <a:prstGeom prst="rect">
            <a:avLst/>
          </a:prstGeom>
        </p:spPr>
        <p:txBody>
          <a:bodyPr vert="horz" lIns="0" tIns="0" rIns="0" bIns="0" rtlCol="0" anchor="b">
            <a:noAutofit/>
          </a:bodyPr>
          <a:lstStyle>
            <a:lvl1pPr>
              <a:defRPr lang="en-US" sz="1200" spc="20" baseline="0" dirty="0">
                <a:solidFill>
                  <a:schemeClr val="tx1"/>
                </a:solidFill>
                <a:latin typeface="Microsoft YaHei UI" panose="020B0503020204020204" pitchFamily="34" charset="-122"/>
              </a:defRPr>
            </a:lvl1pPr>
          </a:lstStyle>
          <a:p>
            <a:pPr marL="0" lvl="0" indent="0" rtl="0">
              <a:lnSpc>
                <a:spcPct val="100000"/>
              </a:lnSpc>
              <a:spcBef>
                <a:spcPts val="0"/>
              </a:spcBef>
              <a:buNone/>
            </a:pPr>
            <a:r>
              <a:rPr lang="zh-CN" altLang="en-US" noProof="0"/>
              <a:t>标题</a:t>
            </a:r>
            <a:endParaRPr lang="zh-CN" altLang="en-US" noProof="0"/>
          </a:p>
        </p:txBody>
      </p:sp>
      <p:sp>
        <p:nvSpPr>
          <p:cNvPr id="18" name="图片占位符 23"/>
          <p:cNvSpPr>
            <a:spLocks noGrp="1"/>
          </p:cNvSpPr>
          <p:nvPr>
            <p:ph type="pic" sz="quarter" idx="15"/>
          </p:nvPr>
        </p:nvSpPr>
        <p:spPr>
          <a:xfrm>
            <a:off x="3638242" y="1656748"/>
            <a:ext cx="2000530" cy="1612167"/>
          </a:xfrm>
          <a:prstGeom prst="rect">
            <a:avLst/>
          </a:prstGeom>
          <a:solidFill>
            <a:schemeClr val="accent1">
              <a:lumMod val="20000"/>
              <a:lumOff val="80000"/>
            </a:schemeClr>
          </a:solidFill>
        </p:spPr>
        <p:txBody>
          <a:bodyPr rtlCol="0" anchor="ctr">
            <a:noAutofit/>
          </a:bodyPr>
          <a:lstStyle>
            <a:lvl1pPr marL="0" indent="0" algn="ctr">
              <a:buNone/>
              <a:defRPr sz="1400" baseline="0">
                <a:solidFill>
                  <a:schemeClr val="tx1"/>
                </a:solidFill>
                <a:latin typeface="Microsoft YaHei UI" panose="020B0503020204020204" pitchFamily="34" charset="-122"/>
              </a:defRPr>
            </a:lvl1pPr>
          </a:lstStyle>
          <a:p>
            <a:pPr rtl="0"/>
            <a:r>
              <a:rPr lang="zh-CN" altLang="en-US" noProof="0"/>
              <a:t>单击图标添加图片</a:t>
            </a:r>
            <a:endParaRPr lang="zh-CN" altLang="en-US" noProof="0"/>
          </a:p>
        </p:txBody>
      </p:sp>
      <p:sp>
        <p:nvSpPr>
          <p:cNvPr id="40" name="文本占位符 39"/>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icrosoft YaHei UI" panose="020B0503020204020204" pitchFamily="34" charset="-122"/>
              </a:defRPr>
            </a:lvl1pPr>
          </a:lstStyle>
          <a:p>
            <a:pPr lvl="0" rtl="0"/>
            <a:r>
              <a:rPr lang="zh-CN" altLang="en-US" noProof="0"/>
              <a:t>姓名</a:t>
            </a:r>
            <a:endParaRPr lang="zh-CN" altLang="en-US" noProof="0"/>
          </a:p>
        </p:txBody>
      </p:sp>
      <p:sp>
        <p:nvSpPr>
          <p:cNvPr id="36" name="文本占位符 28"/>
          <p:cNvSpPr>
            <a:spLocks noGrp="1"/>
          </p:cNvSpPr>
          <p:nvPr>
            <p:ph type="body" sz="quarter" idx="26" hasCustomPrompt="1"/>
          </p:nvPr>
        </p:nvSpPr>
        <p:spPr>
          <a:xfrm>
            <a:off x="3734201" y="3589774"/>
            <a:ext cx="1833441" cy="217186"/>
          </a:xfrm>
          <a:prstGeom prst="rect">
            <a:avLst/>
          </a:prstGeom>
        </p:spPr>
        <p:txBody>
          <a:bodyPr vert="horz" lIns="0" tIns="0" rIns="0" bIns="0" rtlCol="0" anchor="b">
            <a:noAutofit/>
          </a:bodyPr>
          <a:lstStyle>
            <a:lvl1pPr>
              <a:defRPr lang="en-US" sz="1200" spc="20" baseline="0" dirty="0">
                <a:solidFill>
                  <a:schemeClr val="tx1"/>
                </a:solidFill>
                <a:latin typeface="Microsoft YaHei UI" panose="020B0503020204020204" pitchFamily="34" charset="-122"/>
              </a:defRPr>
            </a:lvl1pPr>
          </a:lstStyle>
          <a:p>
            <a:pPr marL="0" lvl="0" indent="0" rtl="0">
              <a:lnSpc>
                <a:spcPct val="100000"/>
              </a:lnSpc>
              <a:spcBef>
                <a:spcPts val="0"/>
              </a:spcBef>
              <a:buNone/>
            </a:pPr>
            <a:r>
              <a:rPr lang="zh-CN" altLang="en-US" noProof="0"/>
              <a:t>标题</a:t>
            </a:r>
            <a:endParaRPr lang="zh-CN" altLang="en-US" noProof="0"/>
          </a:p>
        </p:txBody>
      </p:sp>
      <p:sp>
        <p:nvSpPr>
          <p:cNvPr id="19" name="图片占位符 23"/>
          <p:cNvSpPr>
            <a:spLocks noGrp="1"/>
          </p:cNvSpPr>
          <p:nvPr>
            <p:ph type="pic" sz="quarter" idx="16"/>
          </p:nvPr>
        </p:nvSpPr>
        <p:spPr>
          <a:xfrm>
            <a:off x="6185819" y="1662979"/>
            <a:ext cx="2000530" cy="1612167"/>
          </a:xfrm>
          <a:prstGeom prst="rect">
            <a:avLst/>
          </a:prstGeom>
          <a:solidFill>
            <a:schemeClr val="accent1">
              <a:lumMod val="20000"/>
              <a:lumOff val="80000"/>
            </a:schemeClr>
          </a:solidFill>
        </p:spPr>
        <p:txBody>
          <a:bodyPr rtlCol="0" anchor="ctr">
            <a:noAutofit/>
          </a:bodyPr>
          <a:lstStyle>
            <a:lvl1pPr marL="0" indent="0" algn="ctr">
              <a:buNone/>
              <a:defRPr sz="1400" baseline="0">
                <a:solidFill>
                  <a:schemeClr val="tx1"/>
                </a:solidFill>
                <a:latin typeface="Microsoft YaHei UI" panose="020B0503020204020204" pitchFamily="34" charset="-122"/>
              </a:defRPr>
            </a:lvl1pPr>
          </a:lstStyle>
          <a:p>
            <a:pPr rtl="0"/>
            <a:r>
              <a:rPr lang="zh-CN" altLang="en-US" noProof="0"/>
              <a:t>单击图标添加图片</a:t>
            </a:r>
            <a:endParaRPr lang="zh-CN" altLang="en-US" noProof="0"/>
          </a:p>
        </p:txBody>
      </p:sp>
      <p:sp>
        <p:nvSpPr>
          <p:cNvPr id="43" name="文本占位符 42"/>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icrosoft YaHei UI" panose="020B0503020204020204" pitchFamily="34" charset="-122"/>
              </a:defRPr>
            </a:lvl1pPr>
          </a:lstStyle>
          <a:p>
            <a:pPr lvl="0" rtl="0"/>
            <a:r>
              <a:rPr lang="zh-CN" altLang="en-US" noProof="0"/>
              <a:t>姓名</a:t>
            </a:r>
            <a:endParaRPr lang="zh-CN" altLang="en-US" noProof="0"/>
          </a:p>
        </p:txBody>
      </p:sp>
      <p:sp>
        <p:nvSpPr>
          <p:cNvPr id="39" name="文本占位符 28"/>
          <p:cNvSpPr>
            <a:spLocks noGrp="1"/>
          </p:cNvSpPr>
          <p:nvPr>
            <p:ph type="body" sz="quarter" idx="28" hasCustomPrompt="1"/>
          </p:nvPr>
        </p:nvSpPr>
        <p:spPr>
          <a:xfrm>
            <a:off x="6283090" y="3594007"/>
            <a:ext cx="1833441" cy="217186"/>
          </a:xfrm>
          <a:prstGeom prst="rect">
            <a:avLst/>
          </a:prstGeom>
        </p:spPr>
        <p:txBody>
          <a:bodyPr vert="horz" lIns="0" tIns="0" rIns="0" bIns="0" rtlCol="0" anchor="b">
            <a:noAutofit/>
          </a:bodyPr>
          <a:lstStyle>
            <a:lvl1pPr>
              <a:defRPr lang="en-US" sz="1200" spc="20" baseline="0" dirty="0">
                <a:solidFill>
                  <a:schemeClr val="tx1"/>
                </a:solidFill>
                <a:latin typeface="Microsoft YaHei UI" panose="020B0503020204020204" pitchFamily="34" charset="-122"/>
              </a:defRPr>
            </a:lvl1pPr>
          </a:lstStyle>
          <a:p>
            <a:pPr marL="0" lvl="0" indent="0" rtl="0">
              <a:lnSpc>
                <a:spcPct val="100000"/>
              </a:lnSpc>
              <a:spcBef>
                <a:spcPts val="0"/>
              </a:spcBef>
              <a:buNone/>
            </a:pPr>
            <a:r>
              <a:rPr lang="zh-CN" altLang="en-US" noProof="0"/>
              <a:t>标题</a:t>
            </a:r>
            <a:endParaRPr lang="zh-CN" altLang="en-US" noProof="0"/>
          </a:p>
        </p:txBody>
      </p:sp>
      <p:sp>
        <p:nvSpPr>
          <p:cNvPr id="17" name="图片占位符 23"/>
          <p:cNvSpPr>
            <a:spLocks noGrp="1"/>
          </p:cNvSpPr>
          <p:nvPr>
            <p:ph type="pic" sz="quarter" idx="14"/>
          </p:nvPr>
        </p:nvSpPr>
        <p:spPr>
          <a:xfrm>
            <a:off x="8733396" y="1669209"/>
            <a:ext cx="2000530" cy="1612167"/>
          </a:xfrm>
          <a:prstGeom prst="rect">
            <a:avLst/>
          </a:prstGeom>
          <a:solidFill>
            <a:schemeClr val="accent1">
              <a:lumMod val="20000"/>
              <a:lumOff val="80000"/>
            </a:schemeClr>
          </a:solidFill>
        </p:spPr>
        <p:txBody>
          <a:bodyPr rtlCol="0" anchor="ctr">
            <a:noAutofit/>
          </a:bodyPr>
          <a:lstStyle>
            <a:lvl1pPr marL="0" indent="0" algn="ctr">
              <a:buNone/>
              <a:defRPr sz="1400" baseline="0">
                <a:solidFill>
                  <a:schemeClr val="tx1"/>
                </a:solidFill>
                <a:latin typeface="Microsoft YaHei UI" panose="020B0503020204020204" pitchFamily="34" charset="-122"/>
              </a:defRPr>
            </a:lvl1pPr>
          </a:lstStyle>
          <a:p>
            <a:pPr rtl="0"/>
            <a:r>
              <a:rPr lang="zh-CN" altLang="en-US" noProof="0"/>
              <a:t>单击图标添加图片</a:t>
            </a:r>
            <a:endParaRPr lang="zh-CN" altLang="en-US" noProof="0"/>
          </a:p>
        </p:txBody>
      </p:sp>
      <p:sp>
        <p:nvSpPr>
          <p:cNvPr id="46" name="文本占位符 45"/>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icrosoft YaHei UI" panose="020B0503020204020204" pitchFamily="34" charset="-122"/>
              </a:defRPr>
            </a:lvl1pPr>
          </a:lstStyle>
          <a:p>
            <a:pPr lvl="0" rtl="0"/>
            <a:r>
              <a:rPr lang="zh-CN" altLang="en-US" noProof="0"/>
              <a:t>姓名</a:t>
            </a:r>
            <a:endParaRPr lang="zh-CN" altLang="en-US" noProof="0"/>
          </a:p>
        </p:txBody>
      </p:sp>
      <p:sp>
        <p:nvSpPr>
          <p:cNvPr id="42" name="文本占位符 28"/>
          <p:cNvSpPr>
            <a:spLocks noGrp="1"/>
          </p:cNvSpPr>
          <p:nvPr>
            <p:ph type="body" sz="quarter" idx="30" hasCustomPrompt="1"/>
          </p:nvPr>
        </p:nvSpPr>
        <p:spPr>
          <a:xfrm>
            <a:off x="8831978" y="3591891"/>
            <a:ext cx="1833441" cy="217186"/>
          </a:xfrm>
          <a:prstGeom prst="rect">
            <a:avLst/>
          </a:prstGeom>
        </p:spPr>
        <p:txBody>
          <a:bodyPr vert="horz" lIns="0" tIns="0" rIns="0" bIns="0" rtlCol="0" anchor="b">
            <a:noAutofit/>
          </a:bodyPr>
          <a:lstStyle>
            <a:lvl1pPr>
              <a:defRPr lang="en-US" sz="1200" spc="20" baseline="0" dirty="0">
                <a:solidFill>
                  <a:schemeClr val="tx1"/>
                </a:solidFill>
                <a:latin typeface="Microsoft YaHei UI" panose="020B0503020204020204" pitchFamily="34" charset="-122"/>
              </a:defRPr>
            </a:lvl1pPr>
          </a:lstStyle>
          <a:p>
            <a:pPr marL="0" lvl="0" indent="0" rtl="0">
              <a:lnSpc>
                <a:spcPct val="100000"/>
              </a:lnSpc>
              <a:spcBef>
                <a:spcPts val="0"/>
              </a:spcBef>
              <a:buNone/>
            </a:pPr>
            <a:r>
              <a:rPr lang="zh-CN" altLang="en-US" noProof="0"/>
              <a:t>标题</a:t>
            </a:r>
            <a:endParaRPr lang="zh-CN" altLang="en-US" noProof="0"/>
          </a:p>
        </p:txBody>
      </p:sp>
      <p:sp>
        <p:nvSpPr>
          <p:cNvPr id="24" name="图片占位符 23"/>
          <p:cNvSpPr>
            <a:spLocks noGrp="1"/>
          </p:cNvSpPr>
          <p:nvPr>
            <p:ph type="pic" sz="quarter" idx="17"/>
          </p:nvPr>
        </p:nvSpPr>
        <p:spPr>
          <a:xfrm>
            <a:off x="1090665" y="4221285"/>
            <a:ext cx="2000530" cy="1612167"/>
          </a:xfrm>
          <a:prstGeom prst="rect">
            <a:avLst/>
          </a:prstGeom>
          <a:solidFill>
            <a:schemeClr val="accent1">
              <a:lumMod val="20000"/>
              <a:lumOff val="80000"/>
            </a:schemeClr>
          </a:solidFill>
        </p:spPr>
        <p:txBody>
          <a:bodyPr rtlCol="0" anchor="ctr">
            <a:noAutofit/>
          </a:bodyPr>
          <a:lstStyle>
            <a:lvl1pPr marL="0" indent="0" algn="ctr">
              <a:buNone/>
              <a:defRPr sz="1400" baseline="0">
                <a:solidFill>
                  <a:schemeClr val="tx1"/>
                </a:solidFill>
                <a:latin typeface="Microsoft YaHei UI" panose="020B0503020204020204" pitchFamily="34" charset="-122"/>
              </a:defRPr>
            </a:lvl1pPr>
          </a:lstStyle>
          <a:p>
            <a:pPr rtl="0"/>
            <a:r>
              <a:rPr lang="zh-CN" altLang="en-US" noProof="0"/>
              <a:t>单击图标添加图片</a:t>
            </a:r>
            <a:endParaRPr lang="zh-CN" altLang="en-US" noProof="0"/>
          </a:p>
        </p:txBody>
      </p:sp>
      <p:sp>
        <p:nvSpPr>
          <p:cNvPr id="49" name="文本占位符 48"/>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icrosoft YaHei UI" panose="020B0503020204020204" pitchFamily="34" charset="-122"/>
              </a:defRPr>
            </a:lvl1pPr>
          </a:lstStyle>
          <a:p>
            <a:pPr lvl="0" rtl="0"/>
            <a:r>
              <a:rPr lang="zh-CN" altLang="en-US" noProof="0"/>
              <a:t>姓名</a:t>
            </a:r>
            <a:endParaRPr lang="zh-CN" altLang="en-US" noProof="0"/>
          </a:p>
        </p:txBody>
      </p:sp>
      <p:sp>
        <p:nvSpPr>
          <p:cNvPr id="33" name="文本占位符 28"/>
          <p:cNvSpPr>
            <a:spLocks noGrp="1"/>
          </p:cNvSpPr>
          <p:nvPr>
            <p:ph type="body" sz="quarter" idx="24" hasCustomPrompt="1"/>
          </p:nvPr>
        </p:nvSpPr>
        <p:spPr>
          <a:xfrm>
            <a:off x="1185312" y="6150401"/>
            <a:ext cx="1833441" cy="217186"/>
          </a:xfrm>
          <a:prstGeom prst="rect">
            <a:avLst/>
          </a:prstGeom>
        </p:spPr>
        <p:txBody>
          <a:bodyPr vert="horz" lIns="0" tIns="0" rIns="0" bIns="0" rtlCol="0" anchor="b">
            <a:noAutofit/>
          </a:bodyPr>
          <a:lstStyle>
            <a:lvl1pPr>
              <a:defRPr lang="en-US" sz="1200" spc="20" baseline="0" dirty="0">
                <a:solidFill>
                  <a:schemeClr val="tx1"/>
                </a:solidFill>
                <a:latin typeface="Microsoft YaHei UI" panose="020B0503020204020204" pitchFamily="34" charset="-122"/>
              </a:defRPr>
            </a:lvl1pPr>
          </a:lstStyle>
          <a:p>
            <a:pPr marL="0" lvl="0" indent="0" rtl="0">
              <a:lnSpc>
                <a:spcPct val="100000"/>
              </a:lnSpc>
              <a:spcBef>
                <a:spcPts val="0"/>
              </a:spcBef>
              <a:buNone/>
            </a:pPr>
            <a:r>
              <a:rPr lang="zh-CN" altLang="en-US" noProof="0"/>
              <a:t>标题</a:t>
            </a:r>
            <a:endParaRPr lang="zh-CN" altLang="en-US" noProof="0"/>
          </a:p>
        </p:txBody>
      </p:sp>
      <p:sp>
        <p:nvSpPr>
          <p:cNvPr id="26" name="图片占位符 23"/>
          <p:cNvSpPr>
            <a:spLocks noGrp="1"/>
          </p:cNvSpPr>
          <p:nvPr>
            <p:ph type="pic" sz="quarter" idx="19"/>
          </p:nvPr>
        </p:nvSpPr>
        <p:spPr>
          <a:xfrm>
            <a:off x="3638242" y="4218973"/>
            <a:ext cx="2000530" cy="1612167"/>
          </a:xfrm>
          <a:prstGeom prst="rect">
            <a:avLst/>
          </a:prstGeom>
          <a:solidFill>
            <a:schemeClr val="accent1">
              <a:lumMod val="20000"/>
              <a:lumOff val="80000"/>
            </a:schemeClr>
          </a:solidFill>
        </p:spPr>
        <p:txBody>
          <a:bodyPr rtlCol="0" anchor="ctr">
            <a:noAutofit/>
          </a:bodyPr>
          <a:lstStyle>
            <a:lvl1pPr marL="0" indent="0" algn="ctr">
              <a:buNone/>
              <a:defRPr sz="1400" baseline="0">
                <a:solidFill>
                  <a:schemeClr val="tx1"/>
                </a:solidFill>
                <a:latin typeface="Microsoft YaHei UI" panose="020B0503020204020204" pitchFamily="34" charset="-122"/>
              </a:defRPr>
            </a:lvl1pPr>
          </a:lstStyle>
          <a:p>
            <a:pPr rtl="0"/>
            <a:r>
              <a:rPr lang="zh-CN" altLang="en-US" noProof="0"/>
              <a:t>单击图标添加图片</a:t>
            </a:r>
            <a:endParaRPr lang="zh-CN" altLang="en-US" noProof="0"/>
          </a:p>
        </p:txBody>
      </p:sp>
      <p:sp>
        <p:nvSpPr>
          <p:cNvPr id="52" name="文本占位符 51"/>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icrosoft YaHei UI" panose="020B0503020204020204" pitchFamily="34" charset="-122"/>
              </a:defRPr>
            </a:lvl1pPr>
          </a:lstStyle>
          <a:p>
            <a:pPr lvl="0" rtl="0"/>
            <a:r>
              <a:rPr lang="zh-CN" altLang="en-US" noProof="0"/>
              <a:t>姓名</a:t>
            </a:r>
            <a:endParaRPr lang="zh-CN" altLang="en-US" noProof="0"/>
          </a:p>
        </p:txBody>
      </p:sp>
      <p:sp>
        <p:nvSpPr>
          <p:cNvPr id="45" name="文本占位符 28"/>
          <p:cNvSpPr>
            <a:spLocks noGrp="1"/>
          </p:cNvSpPr>
          <p:nvPr>
            <p:ph type="body" sz="quarter" idx="32" hasCustomPrompt="1"/>
          </p:nvPr>
        </p:nvSpPr>
        <p:spPr>
          <a:xfrm>
            <a:off x="3734201" y="6151618"/>
            <a:ext cx="1833441" cy="217186"/>
          </a:xfrm>
          <a:prstGeom prst="rect">
            <a:avLst/>
          </a:prstGeom>
        </p:spPr>
        <p:txBody>
          <a:bodyPr vert="horz" lIns="0" tIns="0" rIns="0" bIns="0" rtlCol="0" anchor="b">
            <a:noAutofit/>
          </a:bodyPr>
          <a:lstStyle>
            <a:lvl1pPr>
              <a:defRPr lang="en-US" sz="1200" spc="20" baseline="0" dirty="0">
                <a:solidFill>
                  <a:schemeClr val="tx1"/>
                </a:solidFill>
                <a:latin typeface="Microsoft YaHei UI" panose="020B0503020204020204" pitchFamily="34" charset="-122"/>
              </a:defRPr>
            </a:lvl1pPr>
          </a:lstStyle>
          <a:p>
            <a:pPr marL="0" lvl="0" indent="0" rtl="0">
              <a:lnSpc>
                <a:spcPct val="100000"/>
              </a:lnSpc>
              <a:spcBef>
                <a:spcPts val="0"/>
              </a:spcBef>
              <a:buNone/>
            </a:pPr>
            <a:r>
              <a:rPr lang="zh-CN" altLang="en-US" noProof="0"/>
              <a:t>标题</a:t>
            </a:r>
            <a:endParaRPr lang="zh-CN" altLang="en-US" noProof="0"/>
          </a:p>
        </p:txBody>
      </p:sp>
      <p:sp>
        <p:nvSpPr>
          <p:cNvPr id="27" name="图片占位符 23"/>
          <p:cNvSpPr>
            <a:spLocks noGrp="1"/>
          </p:cNvSpPr>
          <p:nvPr>
            <p:ph type="pic" sz="quarter" idx="20"/>
          </p:nvPr>
        </p:nvSpPr>
        <p:spPr>
          <a:xfrm>
            <a:off x="6185819" y="4220129"/>
            <a:ext cx="2000530" cy="1612167"/>
          </a:xfrm>
          <a:prstGeom prst="rect">
            <a:avLst/>
          </a:prstGeom>
          <a:solidFill>
            <a:schemeClr val="accent1">
              <a:lumMod val="20000"/>
              <a:lumOff val="80000"/>
            </a:schemeClr>
          </a:solidFill>
        </p:spPr>
        <p:txBody>
          <a:bodyPr rtlCol="0" anchor="ctr">
            <a:noAutofit/>
          </a:bodyPr>
          <a:lstStyle>
            <a:lvl1pPr marL="0" indent="0" algn="ctr">
              <a:buNone/>
              <a:defRPr sz="1400" baseline="0">
                <a:solidFill>
                  <a:schemeClr val="tx1"/>
                </a:solidFill>
                <a:latin typeface="Microsoft YaHei UI" panose="020B0503020204020204" pitchFamily="34" charset="-122"/>
              </a:defRPr>
            </a:lvl1pPr>
          </a:lstStyle>
          <a:p>
            <a:pPr rtl="0"/>
            <a:r>
              <a:rPr lang="zh-CN" altLang="en-US" noProof="0"/>
              <a:t>单击图标添加图片</a:t>
            </a:r>
            <a:endParaRPr lang="zh-CN" altLang="en-US" noProof="0"/>
          </a:p>
        </p:txBody>
      </p:sp>
      <p:sp>
        <p:nvSpPr>
          <p:cNvPr id="53" name="文本占位符 52"/>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icrosoft YaHei UI" panose="020B0503020204020204" pitchFamily="34" charset="-122"/>
              </a:defRPr>
            </a:lvl1pPr>
          </a:lstStyle>
          <a:p>
            <a:pPr lvl="0" rtl="0"/>
            <a:r>
              <a:rPr lang="zh-CN" altLang="en-US" noProof="0"/>
              <a:t>姓名</a:t>
            </a:r>
            <a:endParaRPr lang="zh-CN" altLang="en-US" noProof="0"/>
          </a:p>
        </p:txBody>
      </p:sp>
      <p:sp>
        <p:nvSpPr>
          <p:cNvPr id="48" name="文本占位符 28"/>
          <p:cNvSpPr>
            <a:spLocks noGrp="1"/>
          </p:cNvSpPr>
          <p:nvPr>
            <p:ph type="body" sz="quarter" idx="34" hasCustomPrompt="1"/>
          </p:nvPr>
        </p:nvSpPr>
        <p:spPr>
          <a:xfrm>
            <a:off x="6283090" y="6149184"/>
            <a:ext cx="1833441" cy="217186"/>
          </a:xfrm>
          <a:prstGeom prst="rect">
            <a:avLst/>
          </a:prstGeom>
        </p:spPr>
        <p:txBody>
          <a:bodyPr vert="horz" lIns="0" tIns="0" rIns="0" bIns="0" rtlCol="0" anchor="b">
            <a:noAutofit/>
          </a:bodyPr>
          <a:lstStyle>
            <a:lvl1pPr>
              <a:defRPr lang="en-US" sz="1200" spc="20" baseline="0" dirty="0">
                <a:solidFill>
                  <a:schemeClr val="tx1"/>
                </a:solidFill>
                <a:latin typeface="Microsoft YaHei UI" panose="020B0503020204020204" pitchFamily="34" charset="-122"/>
              </a:defRPr>
            </a:lvl1pPr>
          </a:lstStyle>
          <a:p>
            <a:pPr marL="0" lvl="0" indent="0" rtl="0">
              <a:lnSpc>
                <a:spcPct val="100000"/>
              </a:lnSpc>
              <a:spcBef>
                <a:spcPts val="0"/>
              </a:spcBef>
              <a:buNone/>
            </a:pPr>
            <a:r>
              <a:rPr lang="zh-CN" altLang="en-US" noProof="0"/>
              <a:t>标题</a:t>
            </a:r>
            <a:endParaRPr lang="zh-CN" altLang="en-US" noProof="0"/>
          </a:p>
        </p:txBody>
      </p:sp>
      <p:sp>
        <p:nvSpPr>
          <p:cNvPr id="25" name="图片占位符 23"/>
          <p:cNvSpPr>
            <a:spLocks noGrp="1"/>
          </p:cNvSpPr>
          <p:nvPr>
            <p:ph type="pic" sz="quarter" idx="18"/>
          </p:nvPr>
        </p:nvSpPr>
        <p:spPr>
          <a:xfrm>
            <a:off x="8733396" y="4222440"/>
            <a:ext cx="2000530" cy="1612167"/>
          </a:xfrm>
          <a:prstGeom prst="rect">
            <a:avLst/>
          </a:prstGeom>
          <a:solidFill>
            <a:schemeClr val="accent1">
              <a:lumMod val="20000"/>
              <a:lumOff val="80000"/>
            </a:schemeClr>
          </a:solidFill>
        </p:spPr>
        <p:txBody>
          <a:bodyPr rtlCol="0" anchor="ctr">
            <a:noAutofit/>
          </a:bodyPr>
          <a:lstStyle>
            <a:lvl1pPr marL="0" indent="0" algn="ctr">
              <a:buNone/>
              <a:defRPr sz="1400" baseline="0">
                <a:solidFill>
                  <a:schemeClr val="tx1"/>
                </a:solidFill>
                <a:latin typeface="Microsoft YaHei UI" panose="020B0503020204020204" pitchFamily="34" charset="-122"/>
              </a:defRPr>
            </a:lvl1pPr>
          </a:lstStyle>
          <a:p>
            <a:pPr rtl="0"/>
            <a:r>
              <a:rPr lang="zh-CN" altLang="en-US" noProof="0"/>
              <a:t>单击图标添加图片</a:t>
            </a:r>
            <a:endParaRPr lang="zh-CN" altLang="en-US" noProof="0"/>
          </a:p>
        </p:txBody>
      </p:sp>
      <p:sp>
        <p:nvSpPr>
          <p:cNvPr id="54" name="文本占位符 53"/>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icrosoft YaHei UI" panose="020B0503020204020204" pitchFamily="34" charset="-122"/>
              </a:defRPr>
            </a:lvl1pPr>
          </a:lstStyle>
          <a:p>
            <a:pPr lvl="0" rtl="0"/>
            <a:r>
              <a:rPr lang="zh-CN" altLang="en-US" noProof="0"/>
              <a:t>姓名</a:t>
            </a:r>
            <a:endParaRPr lang="zh-CN" altLang="en-US" noProof="0"/>
          </a:p>
        </p:txBody>
      </p:sp>
      <p:sp>
        <p:nvSpPr>
          <p:cNvPr id="51" name="文本占位符 28"/>
          <p:cNvSpPr>
            <a:spLocks noGrp="1"/>
          </p:cNvSpPr>
          <p:nvPr>
            <p:ph type="body" sz="quarter" idx="36" hasCustomPrompt="1"/>
          </p:nvPr>
        </p:nvSpPr>
        <p:spPr>
          <a:xfrm>
            <a:off x="8831978" y="6152835"/>
            <a:ext cx="1833441" cy="217186"/>
          </a:xfrm>
          <a:prstGeom prst="rect">
            <a:avLst/>
          </a:prstGeom>
        </p:spPr>
        <p:txBody>
          <a:bodyPr vert="horz" lIns="0" tIns="0" rIns="0" bIns="0" rtlCol="0" anchor="b">
            <a:noAutofit/>
          </a:bodyPr>
          <a:lstStyle>
            <a:lvl1pPr>
              <a:defRPr lang="en-US" sz="1200" spc="20" baseline="0" dirty="0">
                <a:solidFill>
                  <a:schemeClr val="tx1"/>
                </a:solidFill>
                <a:latin typeface="Microsoft YaHei UI" panose="020B0503020204020204" pitchFamily="34" charset="-122"/>
              </a:defRPr>
            </a:lvl1pPr>
          </a:lstStyle>
          <a:p>
            <a:pPr marL="0" lvl="0" indent="0" rtl="0">
              <a:lnSpc>
                <a:spcPct val="100000"/>
              </a:lnSpc>
              <a:spcBef>
                <a:spcPts val="0"/>
              </a:spcBef>
              <a:buNone/>
            </a:pPr>
            <a:r>
              <a:rPr lang="zh-CN" altLang="en-US" noProof="0"/>
              <a:t>标题</a:t>
            </a:r>
            <a:endParaRPr lang="zh-CN" altLang="en-US" noProof="0"/>
          </a:p>
        </p:txBody>
      </p:sp>
      <p:sp>
        <p:nvSpPr>
          <p:cNvPr id="2" name="页脚占位符 1"/>
          <p:cNvSpPr>
            <a:spLocks noGrp="1"/>
          </p:cNvSpPr>
          <p:nvPr>
            <p:ph type="ftr" sz="quarter" idx="45"/>
          </p:nvPr>
        </p:nvSpPr>
        <p:spPr/>
        <p:txBody>
          <a:bodyPr rtlCol="0"/>
          <a:lstStyle>
            <a:lvl1pPr>
              <a:defRPr baseline="0">
                <a:latin typeface="Microsoft YaHei UI" panose="020B0503020204020204" pitchFamily="34" charset="-122"/>
              </a:defRPr>
            </a:lvl1pPr>
          </a:lstStyle>
          <a:p>
            <a:r>
              <a:rPr lang="zh-CN" altLang="en-US" noProof="0"/>
              <a:t>演示文稿标题</a:t>
            </a:r>
            <a:endParaRPr lang="zh-CN" altLang="en-US" noProof="0"/>
          </a:p>
        </p:txBody>
      </p:sp>
      <p:sp>
        <p:nvSpPr>
          <p:cNvPr id="3" name="灯片编号占位符 2"/>
          <p:cNvSpPr>
            <a:spLocks noGrp="1"/>
          </p:cNvSpPr>
          <p:nvPr>
            <p:ph type="sldNum" sz="quarter" idx="46"/>
          </p:nvPr>
        </p:nvSpPr>
        <p:spPr/>
        <p:txBody>
          <a:bodyPr rtlCol="0"/>
          <a:lstStyle>
            <a:lvl1pPr>
              <a:defRPr baseline="0">
                <a:latin typeface="Microsoft YaHei UI" panose="020B0503020204020204" pitchFamily="34" charset="-122"/>
              </a:defRPr>
            </a:lvl1pPr>
          </a:lstStyle>
          <a:p>
            <a:fld id="{09A01C0A-2BB6-49E7-91A3-DCB9F9F59583}" type="slidenum">
              <a:rPr lang="en-US" altLang="zh-CN" noProof="0" smtClean="0"/>
            </a:fld>
            <a:endParaRPr lang="zh-CN" alt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带标题的内容">
    <p:spTree>
      <p:nvGrpSpPr>
        <p:cNvPr id="1" name=""/>
        <p:cNvGrpSpPr/>
        <p:nvPr/>
      </p:nvGrpSpPr>
      <p:grpSpPr>
        <a:xfrm>
          <a:off x="0" y="0"/>
          <a:ext cx="0" cy="0"/>
          <a:chOff x="0" y="0"/>
          <a:chExt cx="0" cy="0"/>
        </a:xfrm>
      </p:grpSpPr>
      <p:sp>
        <p:nvSpPr>
          <p:cNvPr id="11" name="标题 21"/>
          <p:cNvSpPr>
            <a:spLocks noGrp="1"/>
          </p:cNvSpPr>
          <p:nvPr>
            <p:ph type="title"/>
          </p:nvPr>
        </p:nvSpPr>
        <p:spPr>
          <a:xfrm>
            <a:off x="847384" y="884982"/>
            <a:ext cx="5744335" cy="979204"/>
          </a:xfrm>
        </p:spPr>
        <p:txBody>
          <a:bodyPr lIns="0" tIns="0" rIns="0" bIns="0" rtlCol="0" anchor="t">
            <a:noAutofit/>
          </a:bodyPr>
          <a:lstStyle>
            <a:lvl1pPr>
              <a:defRPr sz="3600" cap="all" baseline="0">
                <a:ea typeface="Microsoft YaHei UI" panose="020B0503020204020204" pitchFamily="34" charset="-122"/>
              </a:defRPr>
            </a:lvl1pPr>
          </a:lstStyle>
          <a:p>
            <a:pPr rtl="0"/>
            <a:r>
              <a:rPr lang="zh-CN" altLang="en-US" noProof="0"/>
              <a:t>单击此处编辑母版标题样式</a:t>
            </a:r>
            <a:endParaRPr lang="zh-CN" altLang="en-US" noProof="0"/>
          </a:p>
        </p:txBody>
      </p:sp>
      <p:sp>
        <p:nvSpPr>
          <p:cNvPr id="15" name="文本占位符 28"/>
          <p:cNvSpPr>
            <a:spLocks noGrp="1"/>
          </p:cNvSpPr>
          <p:nvPr>
            <p:ph type="body" sz="quarter" idx="31" hasCustomPrompt="1"/>
          </p:nvPr>
        </p:nvSpPr>
        <p:spPr>
          <a:xfrm>
            <a:off x="852790" y="1864186"/>
            <a:ext cx="5753520" cy="631867"/>
          </a:xfrm>
          <a:prstGeom prst="rect">
            <a:avLst/>
          </a:prstGeo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rtl="0"/>
            <a:r>
              <a:rPr lang="zh-CN" altLang="en-US" noProof="0" dirty="0"/>
              <a:t>单击此处编辑母版副标题样式</a:t>
            </a:r>
            <a:endParaRPr lang="zh-CN" altLang="en-US" noProof="0" dirty="0"/>
          </a:p>
        </p:txBody>
      </p:sp>
      <p:sp>
        <p:nvSpPr>
          <p:cNvPr id="40" name="文本占位符 28"/>
          <p:cNvSpPr>
            <a:spLocks noGrp="1"/>
          </p:cNvSpPr>
          <p:nvPr>
            <p:ph type="body" sz="quarter" idx="29" hasCustomPrompt="1"/>
          </p:nvPr>
        </p:nvSpPr>
        <p:spPr>
          <a:xfrm>
            <a:off x="851805" y="2553205"/>
            <a:ext cx="5257800" cy="1311566"/>
          </a:xfrm>
          <a:prstGeom prst="rect">
            <a:avLst/>
          </a:prstGeom>
        </p:spPr>
        <p:txBody>
          <a:bodyPr vert="horz" lIns="0" tIns="0" rIns="0" bIns="0" rtlCol="0">
            <a:noAutofit/>
          </a:bodyPr>
          <a:lstStyle>
            <a:lvl1pPr marL="0" indent="0">
              <a:buFont typeface="Arial" panose="020B0604020202020204" pitchFamily="34" charset="0"/>
              <a:buChar char="•"/>
              <a:defRPr lang="en-US" sz="1400" spc="0" baseline="0" dirty="0">
                <a:ea typeface="Microsoft YaHei UI" panose="020B0503020204020204" pitchFamily="34" charset="-122"/>
              </a:defRPr>
            </a:lvl1pPr>
          </a:lstStyle>
          <a:p>
            <a:pPr marL="285750" lvl="0" indent="-285750" rtl="0">
              <a:lnSpc>
                <a:spcPct val="100000"/>
              </a:lnSpc>
              <a:spcBef>
                <a:spcPts val="0"/>
              </a:spcBef>
            </a:pPr>
            <a:r>
              <a:rPr lang="zh-CN" altLang="en-US" noProof="0"/>
              <a:t>第二级</a:t>
            </a:r>
            <a:endParaRPr lang="zh-CN" altLang="en-US" noProof="0"/>
          </a:p>
          <a:p>
            <a:pPr marL="285750" lvl="0" indent="-285750" rtl="0">
              <a:lnSpc>
                <a:spcPct val="100000"/>
              </a:lnSpc>
              <a:spcBef>
                <a:spcPts val="0"/>
              </a:spcBef>
            </a:pPr>
            <a:endParaRPr lang="zh-CN" altLang="en-US" noProof="0"/>
          </a:p>
        </p:txBody>
      </p:sp>
      <p:sp>
        <p:nvSpPr>
          <p:cNvPr id="20" name="文本占位符 28"/>
          <p:cNvSpPr>
            <a:spLocks noGrp="1"/>
          </p:cNvSpPr>
          <p:nvPr>
            <p:ph type="body" sz="quarter" idx="33" hasCustomPrompt="1"/>
          </p:nvPr>
        </p:nvSpPr>
        <p:spPr>
          <a:xfrm>
            <a:off x="852790" y="4057317"/>
            <a:ext cx="5753520" cy="631867"/>
          </a:xfrm>
          <a:prstGeom prst="rect">
            <a:avLst/>
          </a:prstGeo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rtl="0"/>
            <a:r>
              <a:rPr lang="zh-CN" altLang="en-US" noProof="0"/>
              <a:t>单击此处编辑母版副标题样式</a:t>
            </a:r>
            <a:endParaRPr lang="zh-CN" altLang="en-US" noProof="0"/>
          </a:p>
        </p:txBody>
      </p:sp>
      <p:sp>
        <p:nvSpPr>
          <p:cNvPr id="19" name="文本占位符 28"/>
          <p:cNvSpPr>
            <a:spLocks noGrp="1"/>
          </p:cNvSpPr>
          <p:nvPr>
            <p:ph type="body" sz="quarter" idx="32" hasCustomPrompt="1"/>
          </p:nvPr>
        </p:nvSpPr>
        <p:spPr>
          <a:xfrm>
            <a:off x="851805" y="4746336"/>
            <a:ext cx="5257800" cy="1311566"/>
          </a:xfrm>
          <a:prstGeom prst="rect">
            <a:avLst/>
          </a:prstGeom>
        </p:spPr>
        <p:txBody>
          <a:bodyPr vert="horz" lIns="0" tIns="0" rIns="0" bIns="0" rtlCol="0">
            <a:noAutofit/>
          </a:bodyPr>
          <a:lstStyle>
            <a:lvl1pPr marL="0" indent="0">
              <a:buFont typeface="Arial" panose="020B0604020202020204" pitchFamily="34" charset="0"/>
              <a:buChar char="•"/>
              <a:defRPr lang="en-US" sz="1400" spc="0" baseline="0" dirty="0">
                <a:ea typeface="Microsoft YaHei UI" panose="020B0503020204020204" pitchFamily="34" charset="-122"/>
              </a:defRPr>
            </a:lvl1pPr>
          </a:lstStyle>
          <a:p>
            <a:pPr marL="285750" lvl="0" indent="-285750" rtl="0">
              <a:lnSpc>
                <a:spcPct val="100000"/>
              </a:lnSpc>
              <a:spcBef>
                <a:spcPts val="0"/>
              </a:spcBef>
            </a:pPr>
            <a:r>
              <a:rPr lang="zh-CN" altLang="en-US" noProof="0"/>
              <a:t>第二级</a:t>
            </a:r>
            <a:endParaRPr lang="zh-CN" altLang="en-US" noProof="0"/>
          </a:p>
          <a:p>
            <a:pPr marL="285750" lvl="0" indent="-285750" rtl="0">
              <a:lnSpc>
                <a:spcPct val="100000"/>
              </a:lnSpc>
              <a:spcBef>
                <a:spcPts val="0"/>
              </a:spcBef>
            </a:pPr>
            <a:endParaRPr lang="zh-CN" altLang="en-US" noProof="0"/>
          </a:p>
        </p:txBody>
      </p:sp>
      <p:sp>
        <p:nvSpPr>
          <p:cNvPr id="32" name="长方形 31"/>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zh-CN" altLang="en-US" baseline="0" noProof="0">
              <a:solidFill>
                <a:schemeClr val="accent1"/>
              </a:solidFill>
              <a:latin typeface="Microsoft YaHei UI" panose="020B0503020204020204" pitchFamily="34" charset="-122"/>
              <a:ea typeface="Microsoft YaHei UI" panose="020B0503020204020204" pitchFamily="34" charset="-122"/>
            </a:endParaRPr>
          </a:p>
        </p:txBody>
      </p:sp>
      <p:sp>
        <p:nvSpPr>
          <p:cNvPr id="18" name="图片占位符 17"/>
          <p:cNvSpPr>
            <a:spLocks noGrp="1"/>
          </p:cNvSpPr>
          <p:nvPr>
            <p:ph type="pic" sz="quarter" idx="10"/>
          </p:nvPr>
        </p:nvSpPr>
        <p:spPr>
          <a:xfrm>
            <a:off x="7214510" y="1066373"/>
            <a:ext cx="2243137" cy="4929188"/>
          </a:xfrm>
          <a:prstGeom prst="rect">
            <a:avLst/>
          </a:prstGeom>
          <a:solidFill>
            <a:schemeClr val="accent1">
              <a:lumMod val="20000"/>
              <a:lumOff val="80000"/>
            </a:schemeClr>
          </a:solidFill>
        </p:spPr>
        <p:txBody>
          <a:bodyPr rtlCol="0" anchor="ctr">
            <a:noAutofit/>
          </a:bodyPr>
          <a:lstStyle>
            <a:lvl1pPr algn="ctr">
              <a:defRPr baseline="0">
                <a:ea typeface="Microsoft YaHei UI" panose="020B0503020204020204" pitchFamily="34" charset="-122"/>
              </a:defRPr>
            </a:lvl1pPr>
          </a:lstStyle>
          <a:p>
            <a:pPr rtl="0"/>
            <a:r>
              <a:rPr lang="zh-CN" altLang="en-US" noProof="0"/>
              <a:t>单击图标添加图片</a:t>
            </a:r>
            <a:endParaRPr lang="zh-CN" altLang="en-US" noProof="0"/>
          </a:p>
        </p:txBody>
      </p:sp>
      <p:sp>
        <p:nvSpPr>
          <p:cNvPr id="22" name="图片占位符 17"/>
          <p:cNvSpPr>
            <a:spLocks noGrp="1"/>
          </p:cNvSpPr>
          <p:nvPr>
            <p:ph type="pic" sz="quarter" idx="13"/>
          </p:nvPr>
        </p:nvSpPr>
        <p:spPr>
          <a:xfrm>
            <a:off x="9791099" y="1066373"/>
            <a:ext cx="1672682" cy="2278993"/>
          </a:xfrm>
          <a:prstGeom prst="rect">
            <a:avLst/>
          </a:prstGeom>
          <a:solidFill>
            <a:schemeClr val="accent1">
              <a:lumMod val="20000"/>
              <a:lumOff val="80000"/>
            </a:schemeClr>
          </a:solidFill>
        </p:spPr>
        <p:txBody>
          <a:bodyPr rtlCol="0" anchor="ctr">
            <a:noAutofit/>
          </a:bodyPr>
          <a:lstStyle>
            <a:lvl1pPr algn="ctr">
              <a:defRPr baseline="0">
                <a:ea typeface="Microsoft YaHei UI" panose="020B0503020204020204" pitchFamily="34" charset="-122"/>
              </a:defRPr>
            </a:lvl1pPr>
          </a:lstStyle>
          <a:p>
            <a:pPr rtl="0"/>
            <a:r>
              <a:rPr lang="zh-CN" altLang="en-US" noProof="0"/>
              <a:t>单击图标添加图片</a:t>
            </a:r>
            <a:endParaRPr lang="zh-CN" altLang="en-US" noProof="0"/>
          </a:p>
        </p:txBody>
      </p:sp>
      <p:sp>
        <p:nvSpPr>
          <p:cNvPr id="23" name="图片占位符 17"/>
          <p:cNvSpPr>
            <a:spLocks noGrp="1"/>
          </p:cNvSpPr>
          <p:nvPr>
            <p:ph type="pic" sz="quarter" idx="14"/>
          </p:nvPr>
        </p:nvSpPr>
        <p:spPr>
          <a:xfrm>
            <a:off x="9791099" y="3716568"/>
            <a:ext cx="1672682" cy="2278993"/>
          </a:xfrm>
          <a:prstGeom prst="rect">
            <a:avLst/>
          </a:prstGeom>
          <a:solidFill>
            <a:schemeClr val="accent1">
              <a:lumMod val="20000"/>
              <a:lumOff val="80000"/>
            </a:schemeClr>
          </a:solidFill>
        </p:spPr>
        <p:txBody>
          <a:bodyPr rtlCol="0" anchor="ctr">
            <a:noAutofit/>
          </a:bodyPr>
          <a:lstStyle>
            <a:lvl1pPr algn="ctr">
              <a:defRPr baseline="0">
                <a:ea typeface="Microsoft YaHei UI" panose="020B0503020204020204" pitchFamily="34" charset="-122"/>
              </a:defRPr>
            </a:lvl1pPr>
          </a:lstStyle>
          <a:p>
            <a:pPr rtl="0"/>
            <a:r>
              <a:rPr lang="zh-CN" altLang="en-US" noProof="0"/>
              <a:t>单击图标添加图片</a:t>
            </a:r>
            <a:endParaRPr lang="zh-CN" altLang="en-US" noProof="0"/>
          </a:p>
        </p:txBody>
      </p:sp>
      <p:sp>
        <p:nvSpPr>
          <p:cNvPr id="2" name="页脚占位符 1"/>
          <p:cNvSpPr>
            <a:spLocks noGrp="1"/>
          </p:cNvSpPr>
          <p:nvPr>
            <p:ph type="ftr" sz="quarter" idx="34"/>
          </p:nvPr>
        </p:nvSpPr>
        <p:spPr/>
        <p:txBody>
          <a:bodyPr rtlCol="0"/>
          <a:lstStyle>
            <a:lvl1pPr>
              <a:defRPr baseline="0">
                <a:ea typeface="Microsoft YaHei UI" panose="020B0503020204020204" pitchFamily="34" charset="-122"/>
              </a:defRPr>
            </a:lvl1pPr>
          </a:lstStyle>
          <a:p>
            <a:r>
              <a:rPr lang="zh-CN" altLang="en-US" noProof="0"/>
              <a:t>演示文稿标题</a:t>
            </a:r>
            <a:endParaRPr lang="zh-CN" altLang="en-US" noProof="0"/>
          </a:p>
        </p:txBody>
      </p:sp>
      <p:sp>
        <p:nvSpPr>
          <p:cNvPr id="3" name="灯片编号占位符 2"/>
          <p:cNvSpPr>
            <a:spLocks noGrp="1"/>
          </p:cNvSpPr>
          <p:nvPr>
            <p:ph type="sldNum" sz="quarter" idx="35"/>
          </p:nvPr>
        </p:nvSpPr>
        <p:spPr/>
        <p:txBody>
          <a:bodyPr rtlCol="0"/>
          <a:lstStyle>
            <a:lvl1pPr>
              <a:defRPr baseline="0">
                <a:ea typeface="Microsoft YaHei UI" panose="020B0503020204020204" pitchFamily="34" charset="-122"/>
              </a:defRPr>
            </a:lvl1pPr>
          </a:lstStyle>
          <a:p>
            <a:fld id="{09A01C0A-2BB6-49E7-91A3-DCB9F9F59583}" type="slidenum">
              <a:rPr lang="en-US" altLang="zh-CN" noProof="0" smtClean="0"/>
            </a:fld>
            <a:endParaRPr lang="zh-CN" altLang="en-U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带标题的图片">
    <p:spTree>
      <p:nvGrpSpPr>
        <p:cNvPr id="1" name=""/>
        <p:cNvGrpSpPr/>
        <p:nvPr/>
      </p:nvGrpSpPr>
      <p:grpSpPr>
        <a:xfrm>
          <a:off x="0" y="0"/>
          <a:ext cx="0" cy="0"/>
          <a:chOff x="0" y="0"/>
          <a:chExt cx="0" cy="0"/>
        </a:xfrm>
      </p:grpSpPr>
      <p:sp>
        <p:nvSpPr>
          <p:cNvPr id="15" name="标题 1"/>
          <p:cNvSpPr>
            <a:spLocks noGrp="1"/>
          </p:cNvSpPr>
          <p:nvPr>
            <p:ph type="title"/>
          </p:nvPr>
        </p:nvSpPr>
        <p:spPr>
          <a:xfrm>
            <a:off x="850168" y="876301"/>
            <a:ext cx="10122632" cy="652054"/>
          </a:xfrm>
        </p:spPr>
        <p:txBody>
          <a:bodyPr rtlCol="0" anchor="ctr">
            <a:noAutofit/>
          </a:bodyPr>
          <a:lstStyle>
            <a:lvl1pPr algn="ctr">
              <a:defRPr sz="3600" baseline="0">
                <a:ea typeface="Microsoft YaHei UI" panose="020B0503020204020204" pitchFamily="34" charset="-122"/>
              </a:defRPr>
            </a:lvl1pPr>
          </a:lstStyle>
          <a:p>
            <a:pPr rtl="0"/>
            <a:r>
              <a:rPr lang="zh-CN" altLang="en-US" noProof="0"/>
              <a:t>单击此处编辑母版标题样式</a:t>
            </a:r>
            <a:endParaRPr lang="zh-CN" altLang="en-US" noProof="0"/>
          </a:p>
        </p:txBody>
      </p:sp>
      <p:sp>
        <p:nvSpPr>
          <p:cNvPr id="2" name="椭圆形 1"/>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zh-CN" altLang="en-US" baseline="0" noProof="0">
              <a:solidFill>
                <a:schemeClr val="accent1"/>
              </a:solidFill>
              <a:latin typeface="Microsoft YaHei UI" panose="020B0503020204020204" pitchFamily="34" charset="-122"/>
              <a:ea typeface="Microsoft YaHei UI" panose="020B0503020204020204" pitchFamily="34" charset="-122"/>
            </a:endParaRPr>
          </a:p>
        </p:txBody>
      </p:sp>
      <p:sp>
        <p:nvSpPr>
          <p:cNvPr id="26" name="图片占位符 13"/>
          <p:cNvSpPr>
            <a:spLocks noGrp="1"/>
          </p:cNvSpPr>
          <p:nvPr>
            <p:ph type="pic" sz="quarter" idx="32"/>
          </p:nvPr>
        </p:nvSpPr>
        <p:spPr>
          <a:xfrm>
            <a:off x="1540257" y="2001750"/>
            <a:ext cx="1159161" cy="1036101"/>
          </a:xfrm>
          <a:prstGeom prst="rect">
            <a:avLst/>
          </a:prstGeom>
          <a:noFill/>
        </p:spPr>
        <p:txBody>
          <a:bodyPr rtlCol="0" anchor="ctr">
            <a:noAutofit/>
          </a:bodyPr>
          <a:lstStyle>
            <a:lvl1pPr algn="ctr">
              <a:defRPr sz="1600" baseline="0">
                <a:ea typeface="Microsoft YaHei UI" panose="020B0503020204020204" pitchFamily="34" charset="-122"/>
              </a:defRPr>
            </a:lvl1pPr>
          </a:lstStyle>
          <a:p>
            <a:pPr rtl="0"/>
            <a:r>
              <a:rPr lang="zh-CN" altLang="en-US" noProof="0"/>
              <a:t>单击图标添加图片</a:t>
            </a:r>
            <a:endParaRPr lang="zh-CN" altLang="en-US" noProof="0"/>
          </a:p>
        </p:txBody>
      </p:sp>
      <p:sp>
        <p:nvSpPr>
          <p:cNvPr id="21" name="副标题 2"/>
          <p:cNvSpPr>
            <a:spLocks noGrp="1"/>
          </p:cNvSpPr>
          <p:nvPr>
            <p:ph type="subTitle" idx="1"/>
          </p:nvPr>
        </p:nvSpPr>
        <p:spPr>
          <a:xfrm>
            <a:off x="844257" y="3029583"/>
            <a:ext cx="2940863" cy="1002007"/>
          </a:xfrm>
          <a:prstGeom prst="rect">
            <a:avLst/>
          </a:prstGeom>
        </p:spPr>
        <p:txBody>
          <a:bodyPr rtlCol="0" anchor="b">
            <a:noAutofit/>
          </a:bodyPr>
          <a:lstStyle>
            <a:lvl1pPr marL="0" indent="0" algn="l">
              <a:lnSpc>
                <a:spcPct val="100000"/>
              </a:lnSpc>
              <a:buNone/>
              <a:defRPr sz="2000" b="1" i="0" cap="all" spc="300" baseline="0">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endParaRPr lang="zh-CN" altLang="en-US" noProof="0"/>
          </a:p>
        </p:txBody>
      </p:sp>
      <p:sp>
        <p:nvSpPr>
          <p:cNvPr id="12" name="内容占位符 2"/>
          <p:cNvSpPr>
            <a:spLocks noGrp="1"/>
          </p:cNvSpPr>
          <p:nvPr>
            <p:ph idx="10"/>
          </p:nvPr>
        </p:nvSpPr>
        <p:spPr>
          <a:xfrm>
            <a:off x="844257" y="4053021"/>
            <a:ext cx="2944737" cy="2284667"/>
          </a:xfrm>
          <a:prstGeom prst="rect">
            <a:avLst/>
          </a:prstGeom>
        </p:spPr>
        <p:txBody>
          <a:bodyPr lIns="0" tIns="0" rIns="0" bIns="0" rtlCol="0">
            <a:noAutofit/>
          </a:bodyPr>
          <a:lstStyle>
            <a:lvl1pPr marL="285750" indent="-285750">
              <a:lnSpc>
                <a:spcPct val="100000"/>
              </a:lnSpc>
              <a:buFont typeface="Arial" panose="020B0604020202020204" pitchFamily="34" charset="0"/>
              <a:buChar char="•"/>
              <a:defRPr sz="1400" b="0" i="0" baseline="0">
                <a:latin typeface="Microsoft YaHei UI" panose="020B0503020204020204" pitchFamily="34" charset="-122"/>
                <a:ea typeface="Microsoft YaHei UI" panose="020B0503020204020204" pitchFamily="34" charset="-122"/>
              </a:defRPr>
            </a:lvl1pPr>
            <a:lvl2pPr marL="800100" indent="-342900">
              <a:lnSpc>
                <a:spcPct val="100000"/>
              </a:lnSpc>
              <a:buFont typeface="Arial" panose="020B0604020202020204" pitchFamily="34" charset="0"/>
              <a:buChar char="•"/>
              <a:defRPr sz="1400" b="0" i="0" baseline="0">
                <a:latin typeface="Microsoft YaHei UI" panose="020B0503020204020204" pitchFamily="34" charset="-122"/>
                <a:ea typeface="Microsoft YaHei UI" panose="020B0503020204020204" pitchFamily="34" charset="-122"/>
              </a:defRPr>
            </a:lvl2pPr>
            <a:lvl3pPr marL="1200150" indent="-285750">
              <a:lnSpc>
                <a:spcPct val="100000"/>
              </a:lnSpc>
              <a:buFont typeface="Arial" panose="020B0604020202020204" pitchFamily="34" charset="0"/>
              <a:buChar char="•"/>
              <a:defRPr sz="1400" b="0" i="0" baseline="0">
                <a:latin typeface="Microsoft YaHei UI" panose="020B0503020204020204" pitchFamily="34" charset="-122"/>
                <a:ea typeface="Microsoft YaHei UI" panose="020B0503020204020204" pitchFamily="34" charset="-122"/>
              </a:defRPr>
            </a:lvl3pPr>
            <a:lvl4pPr marL="1657350" indent="-285750">
              <a:lnSpc>
                <a:spcPct val="100000"/>
              </a:lnSpc>
              <a:buFont typeface="Arial" panose="020B0604020202020204" pitchFamily="34" charset="0"/>
              <a:buChar char="•"/>
              <a:defRPr sz="1400" b="0" i="0" baseline="0">
                <a:latin typeface="Microsoft YaHei UI" panose="020B0503020204020204" pitchFamily="34" charset="-122"/>
                <a:ea typeface="Microsoft YaHei UI" panose="020B0503020204020204" pitchFamily="34" charset="-122"/>
              </a:defRPr>
            </a:lvl4pPr>
            <a:lvl5pPr marL="2114550" indent="-285750">
              <a:lnSpc>
                <a:spcPct val="100000"/>
              </a:lnSpc>
              <a:buFont typeface="Arial" panose="020B0604020202020204" pitchFamily="34" charset="0"/>
              <a:buChar char="•"/>
              <a:defRPr sz="1400" b="0" i="0" baseline="0">
                <a:latin typeface="Microsoft YaHei UI" panose="020B0503020204020204" pitchFamily="34" charset="-122"/>
                <a:ea typeface="Microsoft YaHei UI" panose="020B0503020204020204" pitchFamily="34" charset="-122"/>
              </a:defRPr>
            </a:lvl5pPr>
            <a:lvl6pPr>
              <a:defRPr sz="2000"/>
            </a:lvl6pPr>
            <a:lvl7pPr>
              <a:defRPr sz="2000"/>
            </a:lvl7pPr>
            <a:lvl8pPr>
              <a:defRPr sz="2000"/>
            </a:lvl8pPr>
            <a:lvl9pPr>
              <a:defRPr sz="2000"/>
            </a:lvl9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3" name="椭圆形 2"/>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zh-CN" altLang="en-US" baseline="0" noProof="0">
              <a:solidFill>
                <a:schemeClr val="accent1"/>
              </a:solidFill>
              <a:latin typeface="Microsoft YaHei UI" panose="020B0503020204020204" pitchFamily="34" charset="-122"/>
              <a:ea typeface="Microsoft YaHei UI" panose="020B0503020204020204" pitchFamily="34" charset="-122"/>
            </a:endParaRPr>
          </a:p>
        </p:txBody>
      </p:sp>
      <p:sp>
        <p:nvSpPr>
          <p:cNvPr id="14" name="图片占位符 13"/>
          <p:cNvSpPr>
            <a:spLocks noGrp="1"/>
          </p:cNvSpPr>
          <p:nvPr>
            <p:ph type="pic" sz="quarter" idx="30"/>
          </p:nvPr>
        </p:nvSpPr>
        <p:spPr>
          <a:xfrm>
            <a:off x="5107541" y="2001750"/>
            <a:ext cx="1159161" cy="1036101"/>
          </a:xfrm>
          <a:prstGeom prst="rect">
            <a:avLst/>
          </a:prstGeom>
          <a:noFill/>
        </p:spPr>
        <p:txBody>
          <a:bodyPr rtlCol="0" anchor="ctr">
            <a:noAutofit/>
          </a:bodyPr>
          <a:lstStyle>
            <a:lvl1pPr algn="ctr">
              <a:defRPr sz="1600" baseline="0">
                <a:ea typeface="Microsoft YaHei UI" panose="020B0503020204020204" pitchFamily="34" charset="-122"/>
              </a:defRPr>
            </a:lvl1pPr>
          </a:lstStyle>
          <a:p>
            <a:pPr rtl="0"/>
            <a:r>
              <a:rPr lang="zh-CN" altLang="en-US" noProof="0"/>
              <a:t>单击图标添加图片</a:t>
            </a:r>
            <a:endParaRPr lang="zh-CN" altLang="en-US" noProof="0"/>
          </a:p>
        </p:txBody>
      </p:sp>
      <p:sp>
        <p:nvSpPr>
          <p:cNvPr id="31" name="文本占位符 28"/>
          <p:cNvSpPr>
            <a:spLocks noGrp="1"/>
          </p:cNvSpPr>
          <p:nvPr>
            <p:ph type="body" sz="quarter" idx="28" hasCustomPrompt="1"/>
          </p:nvPr>
        </p:nvSpPr>
        <p:spPr>
          <a:xfrm>
            <a:off x="4617227" y="3064120"/>
            <a:ext cx="2940864" cy="988902"/>
          </a:xfrm>
          <a:prstGeom prst="rect">
            <a:avLst/>
          </a:prstGeo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rtl="0"/>
            <a:r>
              <a:rPr lang="zh-CN" altLang="en-US" noProof="0"/>
              <a:t>单击此处编辑母版副标题样式</a:t>
            </a:r>
            <a:endParaRPr lang="zh-CN" altLang="en-US" noProof="0"/>
          </a:p>
        </p:txBody>
      </p:sp>
      <p:sp>
        <p:nvSpPr>
          <p:cNvPr id="24" name="内容占位符 2"/>
          <p:cNvSpPr>
            <a:spLocks noGrp="1"/>
          </p:cNvSpPr>
          <p:nvPr>
            <p:ph idx="12"/>
          </p:nvPr>
        </p:nvSpPr>
        <p:spPr>
          <a:xfrm>
            <a:off x="4617226" y="4066126"/>
            <a:ext cx="2944737" cy="2284667"/>
          </a:xfrm>
          <a:prstGeom prst="rect">
            <a:avLst/>
          </a:prstGeom>
        </p:spPr>
        <p:txBody>
          <a:bodyPr tIns="0" bIns="0" rtlCol="0">
            <a:noAutofit/>
          </a:bodyPr>
          <a:lstStyle>
            <a:lvl1pPr marL="285750" indent="-285750">
              <a:lnSpc>
                <a:spcPct val="100000"/>
              </a:lnSpc>
              <a:buFont typeface="Arial" panose="020B0604020202020204" pitchFamily="34" charset="0"/>
              <a:buChar char="•"/>
              <a:defRPr sz="1400" b="0" i="0" baseline="0">
                <a:latin typeface="Microsoft YaHei UI" panose="020B0503020204020204" pitchFamily="34" charset="-122"/>
                <a:ea typeface="Microsoft YaHei UI" panose="020B0503020204020204" pitchFamily="34" charset="-122"/>
              </a:defRPr>
            </a:lvl1pPr>
            <a:lvl2pPr marL="800100" indent="-342900">
              <a:lnSpc>
                <a:spcPct val="100000"/>
              </a:lnSpc>
              <a:buFont typeface="Arial" panose="020B0604020202020204" pitchFamily="34" charset="0"/>
              <a:buChar char="•"/>
              <a:defRPr sz="1400" b="0" i="0" baseline="0">
                <a:latin typeface="Microsoft YaHei UI" panose="020B0503020204020204" pitchFamily="34" charset="-122"/>
                <a:ea typeface="Microsoft YaHei UI" panose="020B0503020204020204" pitchFamily="34" charset="-122"/>
              </a:defRPr>
            </a:lvl2pPr>
            <a:lvl3pPr marL="1200150" indent="-285750">
              <a:lnSpc>
                <a:spcPct val="100000"/>
              </a:lnSpc>
              <a:buFont typeface="Arial" panose="020B0604020202020204" pitchFamily="34" charset="0"/>
              <a:buChar char="•"/>
              <a:defRPr sz="1400" b="0" i="0" baseline="0">
                <a:latin typeface="Microsoft YaHei UI" panose="020B0503020204020204" pitchFamily="34" charset="-122"/>
                <a:ea typeface="Microsoft YaHei UI" panose="020B0503020204020204" pitchFamily="34" charset="-122"/>
              </a:defRPr>
            </a:lvl3pPr>
            <a:lvl4pPr marL="1657350" indent="-285750">
              <a:lnSpc>
                <a:spcPct val="100000"/>
              </a:lnSpc>
              <a:buFont typeface="Arial" panose="020B0604020202020204" pitchFamily="34" charset="0"/>
              <a:buChar char="•"/>
              <a:defRPr sz="1400" b="0" i="0" baseline="0">
                <a:latin typeface="Microsoft YaHei UI" panose="020B0503020204020204" pitchFamily="34" charset="-122"/>
                <a:ea typeface="Microsoft YaHei UI" panose="020B0503020204020204" pitchFamily="34" charset="-122"/>
              </a:defRPr>
            </a:lvl4pPr>
            <a:lvl5pPr marL="2114550" indent="-285750">
              <a:lnSpc>
                <a:spcPct val="100000"/>
              </a:lnSpc>
              <a:buFont typeface="Arial" panose="020B0604020202020204" pitchFamily="34" charset="0"/>
              <a:buChar char="•"/>
              <a:defRPr sz="1400" b="0" i="0" baseline="0">
                <a:latin typeface="Microsoft YaHei UI" panose="020B0503020204020204" pitchFamily="34" charset="-122"/>
                <a:ea typeface="Microsoft YaHei UI" panose="020B0503020204020204" pitchFamily="34" charset="-122"/>
              </a:defRPr>
            </a:lvl5pPr>
            <a:lvl6pPr>
              <a:defRPr sz="2000"/>
            </a:lvl6pPr>
            <a:lvl7pPr>
              <a:defRPr sz="2000"/>
            </a:lvl7pPr>
            <a:lvl8pPr>
              <a:defRPr sz="2000"/>
            </a:lvl8pPr>
            <a:lvl9pPr>
              <a:defRPr sz="2000"/>
            </a:lvl9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4" name="椭圆形 3"/>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zh-CN" altLang="en-US" baseline="0" noProof="0">
              <a:solidFill>
                <a:schemeClr val="accent1"/>
              </a:solidFill>
              <a:latin typeface="Microsoft YaHei UI" panose="020B0503020204020204" pitchFamily="34" charset="-122"/>
              <a:ea typeface="Microsoft YaHei UI" panose="020B0503020204020204" pitchFamily="34" charset="-122"/>
            </a:endParaRPr>
          </a:p>
        </p:txBody>
      </p:sp>
      <p:sp>
        <p:nvSpPr>
          <p:cNvPr id="25" name="图片占位符 13"/>
          <p:cNvSpPr>
            <a:spLocks noGrp="1"/>
          </p:cNvSpPr>
          <p:nvPr>
            <p:ph type="pic" sz="quarter" idx="31"/>
          </p:nvPr>
        </p:nvSpPr>
        <p:spPr>
          <a:xfrm>
            <a:off x="8333421" y="2004710"/>
            <a:ext cx="1159161" cy="1036101"/>
          </a:xfrm>
          <a:prstGeom prst="rect">
            <a:avLst/>
          </a:prstGeom>
          <a:noFill/>
        </p:spPr>
        <p:txBody>
          <a:bodyPr rtlCol="0" anchor="ctr">
            <a:noAutofit/>
          </a:bodyPr>
          <a:lstStyle>
            <a:lvl1pPr algn="ctr">
              <a:defRPr sz="1600" baseline="0">
                <a:ea typeface="Microsoft YaHei UI" panose="020B0503020204020204" pitchFamily="34" charset="-122"/>
              </a:defRPr>
            </a:lvl1pPr>
          </a:lstStyle>
          <a:p>
            <a:pPr rtl="0"/>
            <a:r>
              <a:rPr lang="zh-CN" altLang="en-US" noProof="0"/>
              <a:t>单击图标添加图片</a:t>
            </a:r>
            <a:endParaRPr lang="zh-CN" altLang="en-US" noProof="0"/>
          </a:p>
        </p:txBody>
      </p:sp>
      <p:sp>
        <p:nvSpPr>
          <p:cNvPr id="32" name="文本占位符 28"/>
          <p:cNvSpPr>
            <a:spLocks noGrp="1"/>
          </p:cNvSpPr>
          <p:nvPr>
            <p:ph type="body" sz="quarter" idx="29" hasCustomPrompt="1"/>
          </p:nvPr>
        </p:nvSpPr>
        <p:spPr>
          <a:xfrm>
            <a:off x="8403008" y="3029583"/>
            <a:ext cx="2940864" cy="988902"/>
          </a:xfrm>
          <a:prstGeom prst="rect">
            <a:avLst/>
          </a:prstGeo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rtl="0"/>
            <a:r>
              <a:rPr lang="zh-CN" altLang="en-US" noProof="0"/>
              <a:t>单击此处编辑母版副标题样式</a:t>
            </a:r>
            <a:endParaRPr lang="zh-CN" altLang="en-US" noProof="0"/>
          </a:p>
        </p:txBody>
      </p:sp>
      <p:sp>
        <p:nvSpPr>
          <p:cNvPr id="23" name="内容占位符 2"/>
          <p:cNvSpPr>
            <a:spLocks noGrp="1"/>
          </p:cNvSpPr>
          <p:nvPr>
            <p:ph idx="11"/>
          </p:nvPr>
        </p:nvSpPr>
        <p:spPr>
          <a:xfrm>
            <a:off x="8398539" y="4031589"/>
            <a:ext cx="2944737" cy="2284667"/>
          </a:xfrm>
          <a:prstGeom prst="rect">
            <a:avLst/>
          </a:prstGeom>
        </p:spPr>
        <p:txBody>
          <a:bodyPr tIns="0" bIns="0" rtlCol="0">
            <a:noAutofit/>
          </a:bodyPr>
          <a:lstStyle>
            <a:lvl1pPr marL="285750" indent="-285750">
              <a:lnSpc>
                <a:spcPct val="100000"/>
              </a:lnSpc>
              <a:buFont typeface="Arial" panose="020B0604020202020204" pitchFamily="34" charset="0"/>
              <a:buChar char="•"/>
              <a:defRPr sz="1400" b="0" i="0" baseline="0">
                <a:latin typeface="Microsoft YaHei UI" panose="020B0503020204020204" pitchFamily="34" charset="-122"/>
                <a:ea typeface="Microsoft YaHei UI" panose="020B0503020204020204" pitchFamily="34" charset="-122"/>
              </a:defRPr>
            </a:lvl1pPr>
            <a:lvl2pPr marL="800100" indent="-342900">
              <a:lnSpc>
                <a:spcPct val="100000"/>
              </a:lnSpc>
              <a:buFont typeface="Arial" panose="020B0604020202020204" pitchFamily="34" charset="0"/>
              <a:buChar char="•"/>
              <a:defRPr sz="1400" b="0" i="0" baseline="0">
                <a:latin typeface="Microsoft YaHei UI" panose="020B0503020204020204" pitchFamily="34" charset="-122"/>
                <a:ea typeface="Microsoft YaHei UI" panose="020B0503020204020204" pitchFamily="34" charset="-122"/>
              </a:defRPr>
            </a:lvl2pPr>
            <a:lvl3pPr marL="1200150" indent="-285750">
              <a:lnSpc>
                <a:spcPct val="100000"/>
              </a:lnSpc>
              <a:buFont typeface="Arial" panose="020B0604020202020204" pitchFamily="34" charset="0"/>
              <a:buChar char="•"/>
              <a:defRPr sz="1400" b="0" i="0" baseline="0">
                <a:latin typeface="Microsoft YaHei UI" panose="020B0503020204020204" pitchFamily="34" charset="-122"/>
                <a:ea typeface="Microsoft YaHei UI" panose="020B0503020204020204" pitchFamily="34" charset="-122"/>
              </a:defRPr>
            </a:lvl3pPr>
            <a:lvl4pPr marL="1657350" indent="-285750">
              <a:lnSpc>
                <a:spcPct val="100000"/>
              </a:lnSpc>
              <a:buFont typeface="Arial" panose="020B0604020202020204" pitchFamily="34" charset="0"/>
              <a:buChar char="•"/>
              <a:defRPr sz="1400" b="0" i="0" baseline="0">
                <a:latin typeface="Microsoft YaHei UI" panose="020B0503020204020204" pitchFamily="34" charset="-122"/>
                <a:ea typeface="Microsoft YaHei UI" panose="020B0503020204020204" pitchFamily="34" charset="-122"/>
              </a:defRPr>
            </a:lvl4pPr>
            <a:lvl5pPr marL="2114550" indent="-285750">
              <a:lnSpc>
                <a:spcPct val="100000"/>
              </a:lnSpc>
              <a:buFont typeface="Arial" panose="020B0604020202020204" pitchFamily="34" charset="0"/>
              <a:buChar char="•"/>
              <a:defRPr sz="1400" b="0" i="0" baseline="0">
                <a:latin typeface="Microsoft YaHei UI" panose="020B0503020204020204" pitchFamily="34" charset="-122"/>
                <a:ea typeface="Microsoft YaHei UI" panose="020B0503020204020204" pitchFamily="34" charset="-122"/>
              </a:defRPr>
            </a:lvl5pPr>
            <a:lvl6pPr>
              <a:defRPr sz="2000"/>
            </a:lvl6pPr>
            <a:lvl7pPr>
              <a:defRPr sz="2000"/>
            </a:lvl7pPr>
            <a:lvl8pPr>
              <a:defRPr sz="2000"/>
            </a:lvl8pPr>
            <a:lvl9pPr>
              <a:defRPr sz="2000"/>
            </a:lvl9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5" name="页脚占位符 4"/>
          <p:cNvSpPr>
            <a:spLocks noGrp="1"/>
          </p:cNvSpPr>
          <p:nvPr>
            <p:ph type="ftr" sz="quarter" idx="33"/>
          </p:nvPr>
        </p:nvSpPr>
        <p:spPr/>
        <p:txBody>
          <a:bodyPr rtlCol="0"/>
          <a:lstStyle>
            <a:lvl1pPr>
              <a:defRPr baseline="0">
                <a:ea typeface="Microsoft YaHei UI" panose="020B0503020204020204" pitchFamily="34" charset="-122"/>
              </a:defRPr>
            </a:lvl1pPr>
          </a:lstStyle>
          <a:p>
            <a:r>
              <a:rPr lang="zh-CN" altLang="en-US" noProof="0"/>
              <a:t>演示文稿标题</a:t>
            </a:r>
            <a:endParaRPr lang="zh-CN" altLang="en-US" noProof="0"/>
          </a:p>
        </p:txBody>
      </p:sp>
      <p:sp>
        <p:nvSpPr>
          <p:cNvPr id="6" name="幻灯片编号占位符 5"/>
          <p:cNvSpPr>
            <a:spLocks noGrp="1"/>
          </p:cNvSpPr>
          <p:nvPr>
            <p:ph type="sldNum" sz="quarter" idx="34"/>
          </p:nvPr>
        </p:nvSpPr>
        <p:spPr/>
        <p:txBody>
          <a:bodyPr rtlCol="0"/>
          <a:lstStyle>
            <a:lvl1pPr>
              <a:defRPr baseline="0">
                <a:ea typeface="Microsoft YaHei UI" panose="020B0503020204020204" pitchFamily="34" charset="-122"/>
              </a:defRPr>
            </a:lvl1pPr>
          </a:lstStyle>
          <a:p>
            <a:fld id="{09A01C0A-2BB6-49E7-91A3-DCB9F9F59583}" type="slidenum">
              <a:rPr lang="en-US" altLang="zh-CN" noProof="0" smtClean="0"/>
            </a:fld>
            <a:endParaRPr lang="zh-CN" alt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5" name="标题 21"/>
          <p:cNvSpPr>
            <a:spLocks noGrp="1"/>
          </p:cNvSpPr>
          <p:nvPr>
            <p:ph type="title"/>
          </p:nvPr>
        </p:nvSpPr>
        <p:spPr>
          <a:xfrm>
            <a:off x="847384" y="884982"/>
            <a:ext cx="5744335" cy="979204"/>
          </a:xfrm>
        </p:spPr>
        <p:txBody>
          <a:bodyPr lIns="0" tIns="0" rIns="0" bIns="0" rtlCol="0" anchor="t">
            <a:noAutofit/>
          </a:bodyPr>
          <a:lstStyle>
            <a:lvl1pPr>
              <a:defRPr sz="3600" baseline="0">
                <a:latin typeface="Microsoft YaHei UI" panose="020B0503020204020204" pitchFamily="34" charset="-122"/>
              </a:defRPr>
            </a:lvl1pPr>
          </a:lstStyle>
          <a:p>
            <a:pPr rtl="0"/>
            <a:r>
              <a:rPr lang="zh-CN" altLang="en-US" noProof="0"/>
              <a:t>单击此处编辑母版标题样式</a:t>
            </a:r>
            <a:endParaRPr lang="zh-CN" altLang="en-US" noProof="0"/>
          </a:p>
        </p:txBody>
      </p:sp>
      <p:sp>
        <p:nvSpPr>
          <p:cNvPr id="13" name="文本占位符 2"/>
          <p:cNvSpPr>
            <a:spLocks noGrp="1"/>
          </p:cNvSpPr>
          <p:nvPr>
            <p:ph type="body" idx="1"/>
          </p:nvPr>
        </p:nvSpPr>
        <p:spPr>
          <a:xfrm>
            <a:off x="855915" y="2046038"/>
            <a:ext cx="4831207" cy="3568139"/>
          </a:xfrm>
          <a:prstGeom prst="rect">
            <a:avLst/>
          </a:prstGeom>
        </p:spPr>
        <p:txBody>
          <a:bodyPr lIns="0" tIns="0" rIns="0" bIns="0" rtlCol="0">
            <a:noAutofit/>
          </a:bodyPr>
          <a:lstStyle>
            <a:lvl1pPr marL="0" indent="0">
              <a:buNone/>
              <a:defRPr sz="1800" baseline="0">
                <a:solidFill>
                  <a:schemeClr val="tx1"/>
                </a:solidFill>
                <a:latin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endParaRPr lang="zh-CN" altLang="en-US" noProof="0"/>
          </a:p>
        </p:txBody>
      </p:sp>
      <p:sp>
        <p:nvSpPr>
          <p:cNvPr id="9" name="图片占位符 8"/>
          <p:cNvSpPr>
            <a:spLocks noGrp="1"/>
          </p:cNvSpPr>
          <p:nvPr>
            <p:ph type="pic" sz="quarter" idx="12"/>
          </p:nvPr>
        </p:nvSpPr>
        <p:spPr>
          <a:xfrm>
            <a:off x="7868966" y="1112838"/>
            <a:ext cx="3475649" cy="4975225"/>
          </a:xfrm>
          <a:prstGeom prst="rect">
            <a:avLst/>
          </a:prstGeom>
          <a:solidFill>
            <a:schemeClr val="accent1">
              <a:lumMod val="20000"/>
              <a:lumOff val="80000"/>
            </a:schemeClr>
          </a:solidFill>
        </p:spPr>
        <p:txBody>
          <a:bodyPr rtlCol="0" anchor="ctr"/>
          <a:lstStyle>
            <a:lvl1pPr algn="ctr">
              <a:defRPr baseline="0">
                <a:latin typeface="Microsoft YaHei UI" panose="020B0503020204020204" pitchFamily="34" charset="-122"/>
              </a:defRPr>
            </a:lvl1pPr>
          </a:lstStyle>
          <a:p>
            <a:pPr rtl="0"/>
            <a:r>
              <a:rPr lang="zh-CN" altLang="en-US" noProof="0"/>
              <a:t>单击图标添加图片</a:t>
            </a:r>
            <a:endParaRPr lang="zh-CN" altLang="en-US" noProof="0"/>
          </a:p>
        </p:txBody>
      </p:sp>
      <p:sp>
        <p:nvSpPr>
          <p:cNvPr id="14" name="文本占位符 10"/>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rtlCol="0"/>
          <a:lstStyle>
            <a:lvl1pPr>
              <a:defRPr sz="300" baseline="0">
                <a:solidFill>
                  <a:schemeClr val="accent1">
                    <a:alpha val="0"/>
                  </a:schemeClr>
                </a:solidFill>
                <a:latin typeface="Microsoft YaHei UI" panose="020B0503020204020204" pitchFamily="34" charset="-122"/>
              </a:defRPr>
            </a:lvl1pPr>
          </a:lstStyle>
          <a:p>
            <a:pPr lvl="0" rtl="0"/>
            <a:r>
              <a:rPr lang="zh-CN" altLang="en-US" noProof="0"/>
              <a:t>单击此处编辑母版文本样式</a:t>
            </a:r>
            <a:endParaRPr lang="zh-CN" altLang="en-US" noProof="0"/>
          </a:p>
        </p:txBody>
      </p:sp>
      <p:sp>
        <p:nvSpPr>
          <p:cNvPr id="15" name="文本占位符 10"/>
          <p:cNvSpPr>
            <a:spLocks noGrp="1"/>
          </p:cNvSpPr>
          <p:nvPr>
            <p:ph type="body" sz="quarter" idx="14"/>
          </p:nvPr>
        </p:nvSpPr>
        <p:spPr>
          <a:xfrm>
            <a:off x="11258537" y="4711495"/>
            <a:ext cx="192024" cy="1033272"/>
          </a:xfrm>
          <a:prstGeom prst="rect">
            <a:avLst/>
          </a:prstGeom>
          <a:solidFill>
            <a:schemeClr val="accent1">
              <a:alpha val="83000"/>
            </a:schemeClr>
          </a:solidFill>
        </p:spPr>
        <p:txBody>
          <a:bodyPr rtlCol="0"/>
          <a:lstStyle>
            <a:lvl1pPr>
              <a:defRPr sz="300" baseline="0">
                <a:solidFill>
                  <a:schemeClr val="accent1">
                    <a:alpha val="0"/>
                  </a:schemeClr>
                </a:solidFill>
                <a:latin typeface="Microsoft YaHei UI" panose="020B0503020204020204" pitchFamily="34" charset="-122"/>
              </a:defRPr>
            </a:lvl1pPr>
          </a:lstStyle>
          <a:p>
            <a:pPr lvl="0" rtl="0"/>
            <a:r>
              <a:rPr lang="zh-CN" altLang="en-US" noProof="0"/>
              <a:t>单击此处编辑母版文本样式</a:t>
            </a:r>
            <a:endParaRPr lang="zh-CN" altLang="en-US" noProof="0"/>
          </a:p>
        </p:txBody>
      </p:sp>
      <p:sp>
        <p:nvSpPr>
          <p:cNvPr id="3" name="页脚占位符 2"/>
          <p:cNvSpPr>
            <a:spLocks noGrp="1"/>
          </p:cNvSpPr>
          <p:nvPr>
            <p:ph type="ftr" sz="quarter" idx="10"/>
          </p:nvPr>
        </p:nvSpPr>
        <p:spPr/>
        <p:txBody>
          <a:bodyPr rtlCol="0"/>
          <a:lstStyle>
            <a:lvl1pPr>
              <a:defRPr baseline="0">
                <a:latin typeface="Microsoft YaHei UI" panose="020B0503020204020204" pitchFamily="34" charset="-122"/>
              </a:defRPr>
            </a:lvl1pPr>
          </a:lstStyle>
          <a:p>
            <a:r>
              <a:rPr lang="zh-CN" altLang="en-US" noProof="0"/>
              <a:t>演示文稿标题</a:t>
            </a:r>
            <a:endParaRPr lang="zh-CN" altLang="en-US" noProof="0"/>
          </a:p>
        </p:txBody>
      </p:sp>
      <p:sp>
        <p:nvSpPr>
          <p:cNvPr id="4" name="灯片编号占位符 3"/>
          <p:cNvSpPr>
            <a:spLocks noGrp="1"/>
          </p:cNvSpPr>
          <p:nvPr>
            <p:ph type="sldNum" sz="quarter" idx="11"/>
          </p:nvPr>
        </p:nvSpPr>
        <p:spPr/>
        <p:txBody>
          <a:bodyPr rtlCol="0"/>
          <a:lstStyle>
            <a:lvl1pPr>
              <a:defRPr baseline="0">
                <a:latin typeface="Microsoft YaHei UI" panose="020B0503020204020204" pitchFamily="34" charset="-122"/>
              </a:defRPr>
            </a:lvl1pPr>
          </a:lstStyle>
          <a:p>
            <a:fld id="{09A01C0A-2BB6-49E7-91A3-DCB9F9F59583}" type="slidenum">
              <a:rPr lang="en-US" altLang="zh-CN" noProof="0" smtClean="0"/>
            </a:fld>
            <a:endParaRPr lang="zh-CN" alt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布局">
    <p:spTree>
      <p:nvGrpSpPr>
        <p:cNvPr id="1" name=""/>
        <p:cNvGrpSpPr/>
        <p:nvPr/>
      </p:nvGrpSpPr>
      <p:grpSpPr>
        <a:xfrm>
          <a:off x="0" y="0"/>
          <a:ext cx="0" cy="0"/>
          <a:chOff x="0" y="0"/>
          <a:chExt cx="0" cy="0"/>
        </a:xfrm>
      </p:grpSpPr>
      <p:pic>
        <p:nvPicPr>
          <p:cNvPr id="3" name="图片 2" descr="只有一个人的大型十字路口"/>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7000" contrast="5000"/>
                    </a14:imgEffect>
                    <a14:imgEffect>
                      <a14:saturation sat="0"/>
                    </a14:imgEffect>
                  </a14:imgLayer>
                </a14:imgProps>
              </a:ext>
            </a:extLst>
          </a:blip>
          <a:srcRect/>
          <a:stretch>
            <a:fillRect/>
          </a:stretch>
        </p:blipFill>
        <p:spPr>
          <a:xfrm>
            <a:off x="0" y="1"/>
            <a:ext cx="11811000" cy="6858000"/>
          </a:xfrm>
          <a:prstGeom prst="rect">
            <a:avLst/>
          </a:prstGeom>
        </p:spPr>
      </p:pic>
      <p:sp>
        <p:nvSpPr>
          <p:cNvPr id="13" name="任意多边形(F) 12"/>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baseline="0" noProof="0">
              <a:solidFill>
                <a:schemeClr val="accent1"/>
              </a:solidFill>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1907196" y="2188196"/>
            <a:ext cx="5985159" cy="1594507"/>
          </a:xfrm>
        </p:spPr>
        <p:txBody>
          <a:bodyPr lIns="0" tIns="0" rIns="0" bIns="0" rtlCol="0" anchor="b">
            <a:noAutofit/>
          </a:bodyPr>
          <a:lstStyle>
            <a:lvl1pPr>
              <a:defRPr sz="3600" b="1" i="0" baseline="0">
                <a:solidFill>
                  <a:schemeClr val="tx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rtl="0"/>
            <a:r>
              <a:rPr lang="zh-CN" altLang="en-US" noProof="0"/>
              <a:t>单击以编辑模板标题样式</a:t>
            </a:r>
            <a:endParaRPr lang="zh-CN" altLang="en-US" noProof="0"/>
          </a:p>
        </p:txBody>
      </p:sp>
      <p:sp>
        <p:nvSpPr>
          <p:cNvPr id="11" name="文本占位符 2"/>
          <p:cNvSpPr>
            <a:spLocks noGrp="1"/>
          </p:cNvSpPr>
          <p:nvPr>
            <p:ph type="body" idx="1"/>
          </p:nvPr>
        </p:nvSpPr>
        <p:spPr>
          <a:xfrm>
            <a:off x="1907196" y="3790988"/>
            <a:ext cx="5444517" cy="1731890"/>
          </a:xfrm>
          <a:prstGeom prst="rect">
            <a:avLst/>
          </a:prstGeom>
        </p:spPr>
        <p:txBody>
          <a:bodyPr lIns="0" tIns="0" rIns="0" bIns="0" rtlCol="0" anchor="t">
            <a:noAutofit/>
          </a:bodyPr>
          <a:lstStyle>
            <a:lvl1pPr marL="0" indent="0">
              <a:buNone/>
              <a:defRPr sz="1800" b="0" i="0"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endParaRPr lang="zh-CN" altLang="en-US" noProof="0"/>
          </a:p>
        </p:txBody>
      </p:sp>
      <p:sp>
        <p:nvSpPr>
          <p:cNvPr id="10" name="长方形 9"/>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zh-CN" altLang="en-US" baseline="0" noProof="0">
              <a:solidFill>
                <a:schemeClr val="accent1"/>
              </a:solidFill>
              <a:latin typeface="Microsoft YaHei UI" panose="020B0503020204020204" pitchFamily="34" charset="-122"/>
              <a:ea typeface="Microsoft YaHei UI" panose="020B0503020204020204" pitchFamily="34" charset="-122"/>
            </a:endParaRPr>
          </a:p>
        </p:txBody>
      </p:sp>
      <p:sp>
        <p:nvSpPr>
          <p:cNvPr id="12" name="长方形 11"/>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zh-CN" altLang="en-US" baseline="0" noProof="0">
              <a:solidFill>
                <a:schemeClr val="accent1"/>
              </a:solidFill>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10"/>
          </p:nvPr>
        </p:nvSpPr>
        <p:spPr/>
        <p:txBody>
          <a:bodyPr rtlCol="0"/>
          <a:lstStyle>
            <a:lvl1pPr>
              <a:defRPr baseline="0">
                <a:ea typeface="Microsoft YaHei UI" panose="020B0503020204020204" pitchFamily="34" charset="-122"/>
              </a:defRPr>
            </a:lvl1pPr>
          </a:lstStyle>
          <a:p>
            <a:r>
              <a:rPr lang="zh-CN" altLang="en-US" noProof="0"/>
              <a:t>演示文稿标题</a:t>
            </a:r>
            <a:endParaRPr lang="zh-CN" altLang="en-US" noProof="0"/>
          </a:p>
        </p:txBody>
      </p:sp>
      <p:sp>
        <p:nvSpPr>
          <p:cNvPr id="5" name="灯片编号占位符 4"/>
          <p:cNvSpPr>
            <a:spLocks noGrp="1"/>
          </p:cNvSpPr>
          <p:nvPr>
            <p:ph type="sldNum" sz="quarter" idx="11"/>
          </p:nvPr>
        </p:nvSpPr>
        <p:spPr/>
        <p:txBody>
          <a:bodyPr rtlCol="0"/>
          <a:lstStyle>
            <a:lvl1pPr>
              <a:defRPr baseline="0">
                <a:ea typeface="Microsoft YaHei UI" panose="020B0503020204020204" pitchFamily="34" charset="-122"/>
              </a:defRPr>
            </a:lvl1pPr>
          </a:lstStyle>
          <a:p>
            <a:fld id="{09A01C0A-2BB6-49E7-91A3-DCB9F9F59583}" type="slidenum">
              <a:rPr lang="en-US" altLang="zh-CN" noProof="0" smtClean="0"/>
            </a:fld>
            <a:endParaRPr lang="zh-CN" alt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6222" y="654637"/>
            <a:ext cx="4834517" cy="2774361"/>
          </a:xfrm>
        </p:spPr>
        <p:txBody>
          <a:bodyPr lIns="0" tIns="0" rIns="0" bIns="0" rtlCol="0" anchor="b">
            <a:noAutofit/>
          </a:bodyPr>
          <a:lstStyle>
            <a:lvl1pPr>
              <a:defRPr sz="3600" cap="all" baseline="0">
                <a:latin typeface="Microsoft YaHei UI" panose="020B0503020204020204" pitchFamily="34" charset="-122"/>
              </a:defRPr>
            </a:lvl1pPr>
          </a:lstStyle>
          <a:p>
            <a:pPr rtl="0"/>
            <a:r>
              <a:rPr lang="zh-CN" altLang="en-US" noProof="0"/>
              <a:t>单击以编辑模板标题样式</a:t>
            </a:r>
            <a:endParaRPr lang="zh-CN" altLang="en-US" noProof="0"/>
          </a:p>
        </p:txBody>
      </p:sp>
      <p:sp>
        <p:nvSpPr>
          <p:cNvPr id="5" name="图片占位符 4"/>
          <p:cNvSpPr>
            <a:spLocks noGrp="1"/>
          </p:cNvSpPr>
          <p:nvPr>
            <p:ph type="pic" sz="quarter" idx="10"/>
          </p:nvPr>
        </p:nvSpPr>
        <p:spPr>
          <a:xfrm>
            <a:off x="1395412" y="653461"/>
            <a:ext cx="4597556" cy="5549900"/>
          </a:xfrm>
          <a:prstGeom prst="rect">
            <a:avLst/>
          </a:prstGeom>
        </p:spPr>
        <p:txBody>
          <a:bodyPr rtlCol="0"/>
          <a:lstStyle>
            <a:lvl1pPr>
              <a:defRPr baseline="0">
                <a:latin typeface="Microsoft YaHei UI" panose="020B0503020204020204" pitchFamily="34" charset="-122"/>
              </a:defRPr>
            </a:lvl1pPr>
          </a:lstStyle>
          <a:p>
            <a:pPr rtl="0"/>
            <a:r>
              <a:rPr lang="zh-CN" altLang="en-US" noProof="0"/>
              <a:t>单击图标添加图片</a:t>
            </a:r>
            <a:endParaRPr lang="zh-CN" altLang="en-US" noProof="0"/>
          </a:p>
        </p:txBody>
      </p:sp>
      <p:sp>
        <p:nvSpPr>
          <p:cNvPr id="3" name="内容占位符 2"/>
          <p:cNvSpPr>
            <a:spLocks noGrp="1"/>
          </p:cNvSpPr>
          <p:nvPr>
            <p:ph idx="1" hasCustomPrompt="1"/>
          </p:nvPr>
        </p:nvSpPr>
        <p:spPr>
          <a:xfrm>
            <a:off x="6696221" y="3429000"/>
            <a:ext cx="4834517" cy="2774361"/>
          </a:xfrm>
          <a:prstGeom prst="rect">
            <a:avLst/>
          </a:prstGeom>
        </p:spPr>
        <p:txBody>
          <a:bodyPr lIns="0" tIns="0" rIns="0" bIns="0" rtlCol="0">
            <a:noAutofit/>
          </a:bodyPr>
          <a:lstStyle>
            <a:lvl1pPr marL="0" indent="0">
              <a:buNone/>
              <a:defRPr sz="2000" cap="all" baseline="0">
                <a:latin typeface="Microsoft YaHei UI"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rtl="0"/>
            <a:r>
              <a:rPr lang="zh-CN" altLang="en-US" noProof="0"/>
              <a:t>单击可编辑主文本样式</a:t>
            </a:r>
            <a:endParaRPr lang="zh-CN" alt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8" name="长方形 7"/>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zh-CN" altLang="en-US" baseline="0" noProof="0">
              <a:solidFill>
                <a:schemeClr val="accent1"/>
              </a:solidFill>
              <a:latin typeface="Microsoft YaHei UI" panose="020B0503020204020204" pitchFamily="34" charset="-122"/>
              <a:ea typeface="Microsoft YaHei UI" panose="020B0503020204020204" pitchFamily="34" charset="-122"/>
            </a:endParaRPr>
          </a:p>
        </p:txBody>
      </p:sp>
      <p:sp>
        <p:nvSpPr>
          <p:cNvPr id="22" name="标题 21"/>
          <p:cNvSpPr>
            <a:spLocks noGrp="1"/>
          </p:cNvSpPr>
          <p:nvPr>
            <p:ph type="title" hasCustomPrompt="1"/>
          </p:nvPr>
        </p:nvSpPr>
        <p:spPr>
          <a:xfrm>
            <a:off x="847384" y="884981"/>
            <a:ext cx="10506416" cy="1128519"/>
          </a:xfrm>
        </p:spPr>
        <p:txBody>
          <a:bodyPr lIns="0" tIns="0" rIns="0" bIns="0" rtlCol="0" anchor="t">
            <a:noAutofit/>
          </a:bodyPr>
          <a:lstStyle>
            <a:lvl1pPr>
              <a:defRPr sz="3600" baseline="0">
                <a:solidFill>
                  <a:schemeClr val="tx1"/>
                </a:solidFill>
                <a:ea typeface="Microsoft YaHei UI" panose="020B0503020204020204" pitchFamily="34" charset="-122"/>
              </a:defRPr>
            </a:lvl1pPr>
          </a:lstStyle>
          <a:p>
            <a:pPr rtl="0"/>
            <a:r>
              <a:rPr lang="zh-CN" altLang="en-US" noProof="0"/>
              <a:t>单击以编辑模板标题样式</a:t>
            </a:r>
            <a:endParaRPr lang="zh-CN" altLang="en-US" noProof="0"/>
          </a:p>
        </p:txBody>
      </p:sp>
      <p:sp>
        <p:nvSpPr>
          <p:cNvPr id="9" name="图片占位符 8"/>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rtlCol="0" anchor="ctr">
            <a:noAutofit/>
          </a:bodyPr>
          <a:lstStyle>
            <a:lvl1pPr algn="ctr">
              <a:defRPr baseline="0">
                <a:ea typeface="Microsoft YaHei UI" panose="020B0503020204020204" pitchFamily="34" charset="-122"/>
              </a:defRPr>
            </a:lvl1pPr>
          </a:lstStyle>
          <a:p>
            <a:pPr rtl="0"/>
            <a:r>
              <a:rPr lang="zh-CN" altLang="en-US" noProof="0"/>
              <a:t>单击图标添加图片</a:t>
            </a:r>
            <a:endParaRPr lang="zh-CN" altLang="en-US" noProof="0"/>
          </a:p>
        </p:txBody>
      </p:sp>
      <p:sp>
        <p:nvSpPr>
          <p:cNvPr id="3" name="文本占位符 2"/>
          <p:cNvSpPr>
            <a:spLocks noGrp="1"/>
          </p:cNvSpPr>
          <p:nvPr>
            <p:ph type="body" idx="1"/>
          </p:nvPr>
        </p:nvSpPr>
        <p:spPr>
          <a:xfrm>
            <a:off x="6978650" y="2087562"/>
            <a:ext cx="4375150" cy="3891067"/>
          </a:xfrm>
          <a:prstGeom prst="rect">
            <a:avLst/>
          </a:prstGeom>
        </p:spPr>
        <p:txBody>
          <a:bodyPr lIns="0" tIns="0" rIns="0" bIns="0" rtlCol="0">
            <a:noAutofit/>
          </a:bodyPr>
          <a:lstStyle>
            <a:lvl1pPr marL="0" indent="0">
              <a:buNone/>
              <a:defRPr sz="1800" baseline="0">
                <a:solidFill>
                  <a:schemeClr val="tx1"/>
                </a:solidFill>
                <a:ea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endParaRPr lang="zh-CN" altLang="en-US" noProof="0"/>
          </a:p>
        </p:txBody>
      </p:sp>
      <p:sp>
        <p:nvSpPr>
          <p:cNvPr id="10" name="椭圆形 9"/>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solidFill>
                <a:schemeClr val="accent1"/>
              </a:solidFill>
              <a:latin typeface="Microsoft YaHei UI" panose="020B0503020204020204" pitchFamily="34" charset="-122"/>
              <a:ea typeface="Microsoft YaHei UI" panose="020B0503020204020204" pitchFamily="34" charset="-122"/>
            </a:endParaRPr>
          </a:p>
        </p:txBody>
      </p:sp>
      <p:sp>
        <p:nvSpPr>
          <p:cNvPr id="2" name="页脚占位符 1"/>
          <p:cNvSpPr>
            <a:spLocks noGrp="1"/>
          </p:cNvSpPr>
          <p:nvPr>
            <p:ph type="ftr" sz="quarter" idx="12"/>
          </p:nvPr>
        </p:nvSpPr>
        <p:spPr/>
        <p:txBody>
          <a:bodyPr rtlCol="0"/>
          <a:lstStyle>
            <a:lvl1pPr>
              <a:defRPr baseline="0">
                <a:ea typeface="Microsoft YaHei UI" panose="020B0503020204020204" pitchFamily="34" charset="-122"/>
              </a:defRPr>
            </a:lvl1pPr>
          </a:lstStyle>
          <a:p>
            <a:r>
              <a:rPr lang="zh-CN" altLang="en-US" noProof="0"/>
              <a:t>演示文稿标题</a:t>
            </a:r>
            <a:endParaRPr lang="zh-CN" altLang="en-US" noProof="0"/>
          </a:p>
        </p:txBody>
      </p:sp>
      <p:sp>
        <p:nvSpPr>
          <p:cNvPr id="5" name="灯片编号占位符 4"/>
          <p:cNvSpPr>
            <a:spLocks noGrp="1"/>
          </p:cNvSpPr>
          <p:nvPr>
            <p:ph type="sldNum" sz="quarter" idx="13"/>
          </p:nvPr>
        </p:nvSpPr>
        <p:spPr/>
        <p:txBody>
          <a:bodyPr rtlCol="0"/>
          <a:lstStyle>
            <a:lvl1pPr>
              <a:defRPr baseline="0">
                <a:ea typeface="Microsoft YaHei UI" panose="020B0503020204020204" pitchFamily="34" charset="-122"/>
              </a:defRPr>
            </a:lvl1pPr>
          </a:lstStyle>
          <a:p>
            <a:fld id="{09A01C0A-2BB6-49E7-91A3-DCB9F9F59583}" type="slidenum">
              <a:rPr lang="en-US" altLang="zh-CN" noProof="0" smtClean="0"/>
            </a:fld>
            <a:endParaRPr lang="zh-CN" alt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pic>
        <p:nvPicPr>
          <p:cNvPr id="37" name="图片 36" descr="包含龙舌兰的图片&#10;&#10;自动生成的描述"/>
          <p:cNvPicPr>
            <a:picLocks noChangeAspect="1"/>
          </p:cNvPicPr>
          <p:nvPr userDrawn="1"/>
        </p:nvPicPr>
        <p:blipFill>
          <a:blip r:embed="rId2" cstate="print">
            <a:grayscl/>
            <a:extLst>
              <a:ext uri="{BEBA8EAE-BF5A-486C-A8C5-ECC9F3942E4B}">
                <a14:imgProps xmlns:a14="http://schemas.microsoft.com/office/drawing/2010/main">
                  <a14:imgLayer r:embed="rId3">
                    <a14:imgEffect>
                      <a14:brightnessContrast contrast="40000"/>
                    </a14:imgEffect>
                    <a14:imgEffect>
                      <a14:colorTemperature colorTemp="4700"/>
                    </a14:imgEffect>
                    <a14:imgEffect>
                      <a14:saturation sat="33000"/>
                    </a14:imgEffect>
                  </a14:imgLayer>
                </a14:imgProps>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任意多边形(F) 13"/>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baseline="0" noProof="0">
              <a:solidFill>
                <a:schemeClr val="accent1"/>
              </a:solidFill>
              <a:latin typeface="Microsoft YaHei UI" panose="020B0503020204020204" pitchFamily="34" charset="-122"/>
              <a:ea typeface="Microsoft YaHei UI" panose="020B0503020204020204" pitchFamily="34" charset="-122"/>
            </a:endParaRPr>
          </a:p>
        </p:txBody>
      </p:sp>
      <p:sp>
        <p:nvSpPr>
          <p:cNvPr id="10" name="标题 1"/>
          <p:cNvSpPr>
            <a:spLocks noGrp="1"/>
          </p:cNvSpPr>
          <p:nvPr>
            <p:ph type="title" hasCustomPrompt="1"/>
          </p:nvPr>
        </p:nvSpPr>
        <p:spPr>
          <a:xfrm>
            <a:off x="5413445" y="2043946"/>
            <a:ext cx="6034216" cy="1439604"/>
          </a:xfrm>
        </p:spPr>
        <p:txBody>
          <a:bodyPr lIns="0" tIns="0" rIns="0" bIns="0" rtlCol="0" anchor="b">
            <a:noAutofit/>
          </a:bodyPr>
          <a:lstStyle>
            <a:lvl1pPr>
              <a:defRPr sz="3600" cap="all" baseline="0">
                <a:ea typeface="Microsoft YaHei UI" panose="020B0503020204020204" pitchFamily="34" charset="-122"/>
              </a:defRPr>
            </a:lvl1pPr>
          </a:lstStyle>
          <a:p>
            <a:pPr rtl="0"/>
            <a:r>
              <a:rPr lang="zh-CN" altLang="en-US" noProof="0"/>
              <a:t>单击以编辑模板标题样式</a:t>
            </a:r>
            <a:endParaRPr lang="zh-CN" altLang="en-US" noProof="0"/>
          </a:p>
        </p:txBody>
      </p:sp>
      <p:sp>
        <p:nvSpPr>
          <p:cNvPr id="12" name="副标题 2"/>
          <p:cNvSpPr>
            <a:spLocks noGrp="1"/>
          </p:cNvSpPr>
          <p:nvPr>
            <p:ph type="subTitle" idx="1"/>
          </p:nvPr>
        </p:nvSpPr>
        <p:spPr>
          <a:xfrm>
            <a:off x="5413445" y="3469262"/>
            <a:ext cx="6034216" cy="1085641"/>
          </a:xfrm>
          <a:prstGeom prst="rect">
            <a:avLst/>
          </a:prstGeom>
        </p:spPr>
        <p:txBody>
          <a:bodyPr lIns="0" tIns="0" rIns="0" bIns="0" rtlCol="0">
            <a:noAutofit/>
          </a:bodyPr>
          <a:lstStyle>
            <a:lvl1pPr marL="0" indent="0" algn="l">
              <a:buNone/>
              <a:defRPr sz="2000" cap="all" spc="0" baseline="0">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endParaRPr lang="zh-CN" altLang="en-US" noProof="0"/>
          </a:p>
        </p:txBody>
      </p:sp>
      <p:sp>
        <p:nvSpPr>
          <p:cNvPr id="2" name="页脚占位符 1"/>
          <p:cNvSpPr>
            <a:spLocks noGrp="1"/>
          </p:cNvSpPr>
          <p:nvPr>
            <p:ph type="ftr" sz="quarter" idx="10"/>
          </p:nvPr>
        </p:nvSpPr>
        <p:spPr/>
        <p:txBody>
          <a:bodyPr rtlCol="0"/>
          <a:lstStyle>
            <a:lvl1pPr>
              <a:defRPr baseline="0">
                <a:ea typeface="Microsoft YaHei UI" panose="020B0503020204020204" pitchFamily="34" charset="-122"/>
              </a:defRPr>
            </a:lvl1pPr>
          </a:lstStyle>
          <a:p>
            <a:r>
              <a:rPr lang="zh-CN" altLang="en-US" noProof="0"/>
              <a:t>演示文稿标题</a:t>
            </a:r>
            <a:endParaRPr lang="zh-CN" altLang="en-US" noProof="0"/>
          </a:p>
        </p:txBody>
      </p:sp>
      <p:sp>
        <p:nvSpPr>
          <p:cNvPr id="3" name="灯片编号占位符 2"/>
          <p:cNvSpPr>
            <a:spLocks noGrp="1"/>
          </p:cNvSpPr>
          <p:nvPr>
            <p:ph type="sldNum" sz="quarter" idx="11"/>
          </p:nvPr>
        </p:nvSpPr>
        <p:spPr/>
        <p:txBody>
          <a:bodyPr rtlCol="0"/>
          <a:lstStyle>
            <a:lvl1pPr>
              <a:defRPr baseline="0">
                <a:ea typeface="Microsoft YaHei UI" panose="020B0503020204020204" pitchFamily="34" charset="-122"/>
              </a:defRPr>
            </a:lvl1pPr>
          </a:lstStyle>
          <a:p>
            <a:fld id="{09A01C0A-2BB6-49E7-91A3-DCB9F9F59583}" type="slidenum">
              <a:rPr lang="en-US" altLang="zh-CN" noProof="0" smtClean="0"/>
            </a:fld>
            <a:endParaRPr lang="zh-CN" alt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标题 1"/>
          <p:cNvSpPr>
            <a:spLocks noGrp="1"/>
          </p:cNvSpPr>
          <p:nvPr>
            <p:ph type="title"/>
          </p:nvPr>
        </p:nvSpPr>
        <p:spPr>
          <a:xfrm>
            <a:off x="850168" y="876301"/>
            <a:ext cx="10122632" cy="652054"/>
          </a:xfrm>
        </p:spPr>
        <p:txBody>
          <a:bodyPr rtlCol="0" anchor="ctr">
            <a:noAutofit/>
          </a:bodyPr>
          <a:lstStyle>
            <a:lvl1pPr algn="ctr">
              <a:defRPr sz="3600" baseline="0">
                <a:latin typeface="Microsoft YaHei UI" panose="020B0503020204020204" pitchFamily="34" charset="-122"/>
              </a:defRPr>
            </a:lvl1pPr>
          </a:lstStyle>
          <a:p>
            <a:pPr rtl="0"/>
            <a:r>
              <a:rPr lang="zh-CN" altLang="en-US" noProof="0"/>
              <a:t>单击此处编辑母版标题样式</a:t>
            </a:r>
            <a:endParaRPr lang="zh-CN" altLang="en-US" noProof="0"/>
          </a:p>
        </p:txBody>
      </p:sp>
      <p:sp>
        <p:nvSpPr>
          <p:cNvPr id="4" name="内容占位符 3"/>
          <p:cNvSpPr>
            <a:spLocks noGrp="1"/>
          </p:cNvSpPr>
          <p:nvPr>
            <p:ph sz="half" idx="2"/>
          </p:nvPr>
        </p:nvSpPr>
        <p:spPr>
          <a:xfrm>
            <a:off x="850168" y="1828800"/>
            <a:ext cx="10126362" cy="4351338"/>
          </a:xfrm>
          <a:prstGeom prst="rect">
            <a:avLst/>
          </a:prstGeom>
        </p:spPr>
        <p:txBody>
          <a:bodyPr lIns="0" tIns="0" rIns="0" bIns="0" rtlCol="0">
            <a:noAutofit/>
          </a:bodyPr>
          <a:lstStyle>
            <a:lvl1pPr>
              <a:defRPr baseline="0">
                <a:latin typeface="Microsoft YaHei UI" panose="020B0503020204020204" pitchFamily="34" charset="-122"/>
              </a:defRPr>
            </a:lvl1pPr>
            <a:lvl2pPr>
              <a:defRPr baseline="0">
                <a:latin typeface="Microsoft YaHei UI" panose="020B0503020204020204" pitchFamily="34" charset="-122"/>
              </a:defRPr>
            </a:lvl2pPr>
            <a:lvl3pPr>
              <a:defRPr baseline="0">
                <a:latin typeface="Microsoft YaHei UI" panose="020B0503020204020204" pitchFamily="34" charset="-122"/>
              </a:defRPr>
            </a:lvl3pPr>
            <a:lvl4pPr>
              <a:defRPr baseline="0">
                <a:latin typeface="Microsoft YaHei UI" panose="020B0503020204020204" pitchFamily="34" charset="-122"/>
              </a:defRPr>
            </a:lvl4pPr>
            <a:lvl5pPr>
              <a:defRPr baseline="0">
                <a:latin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2" name="页脚占位符 1"/>
          <p:cNvSpPr>
            <a:spLocks noGrp="1"/>
          </p:cNvSpPr>
          <p:nvPr>
            <p:ph type="ftr" sz="quarter" idx="10"/>
          </p:nvPr>
        </p:nvSpPr>
        <p:spPr/>
        <p:txBody>
          <a:bodyPr rtlCol="0"/>
          <a:lstStyle>
            <a:lvl1pPr>
              <a:defRPr baseline="0">
                <a:latin typeface="Microsoft YaHei UI" panose="020B0503020204020204" pitchFamily="34" charset="-122"/>
              </a:defRPr>
            </a:lvl1pPr>
          </a:lstStyle>
          <a:p>
            <a:r>
              <a:rPr lang="zh-CN" altLang="en-US" noProof="0"/>
              <a:t>演示文稿标题</a:t>
            </a:r>
            <a:endParaRPr lang="zh-CN" altLang="en-US" noProof="0"/>
          </a:p>
        </p:txBody>
      </p:sp>
      <p:sp>
        <p:nvSpPr>
          <p:cNvPr id="3" name="灯片编号占位符 2"/>
          <p:cNvSpPr>
            <a:spLocks noGrp="1"/>
          </p:cNvSpPr>
          <p:nvPr>
            <p:ph type="sldNum" sz="quarter" idx="11"/>
          </p:nvPr>
        </p:nvSpPr>
        <p:spPr/>
        <p:txBody>
          <a:bodyPr rtlCol="0"/>
          <a:lstStyle>
            <a:lvl1pPr>
              <a:defRPr baseline="0">
                <a:latin typeface="Microsoft YaHei UI" panose="020B0503020204020204" pitchFamily="34" charset="-122"/>
              </a:defRPr>
            </a:lvl1pPr>
          </a:lstStyle>
          <a:p>
            <a:fld id="{09A01C0A-2BB6-49E7-91A3-DCB9F9F59583}" type="slidenum">
              <a:rPr lang="en-US" altLang="zh-CN" noProof="0" smtClean="0"/>
            </a:fld>
            <a:endParaRPr lang="zh-CN" alt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个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46879" y="884902"/>
            <a:ext cx="4567228" cy="1877976"/>
          </a:xfrm>
        </p:spPr>
        <p:txBody>
          <a:bodyPr lIns="0" tIns="0" rIns="0" bIns="0" rtlCol="0">
            <a:noAutofit/>
          </a:bodyPr>
          <a:lstStyle>
            <a:lvl1pPr>
              <a:defRPr sz="3600" baseline="0">
                <a:ea typeface="Microsoft YaHei UI" panose="020B0503020204020204" pitchFamily="34" charset="-122"/>
              </a:defRPr>
            </a:lvl1pPr>
          </a:lstStyle>
          <a:p>
            <a:pPr rtl="0"/>
            <a:r>
              <a:rPr lang="zh-CN" altLang="en-US" noProof="0"/>
              <a:t>单击以编辑模板标题样式</a:t>
            </a:r>
            <a:endParaRPr lang="zh-CN" altLang="en-US" noProof="0"/>
          </a:p>
        </p:txBody>
      </p:sp>
      <p:sp>
        <p:nvSpPr>
          <p:cNvPr id="4" name="内容占位符 3"/>
          <p:cNvSpPr>
            <a:spLocks noGrp="1"/>
          </p:cNvSpPr>
          <p:nvPr>
            <p:ph sz="half" idx="2"/>
          </p:nvPr>
        </p:nvSpPr>
        <p:spPr>
          <a:xfrm>
            <a:off x="5572125" y="409576"/>
            <a:ext cx="5789913" cy="6067424"/>
          </a:xfrm>
          <a:prstGeom prst="rect">
            <a:avLst/>
          </a:prstGeom>
        </p:spPr>
        <p:txBody>
          <a:bodyPr lIns="0" tIns="0" rIns="0" bIns="0" rtlCol="0">
            <a:noAutofit/>
          </a:bodyPr>
          <a:lstStyle>
            <a:lvl1pPr>
              <a:defRPr baseline="0">
                <a:latin typeface="Microsoft YaHei UI" panose="020B0503020204020204" pitchFamily="34" charset="-122"/>
                <a:ea typeface="Microsoft YaHei UI" panose="020B0503020204020204" pitchFamily="34" charset="-122"/>
              </a:defRPr>
            </a:lvl1pPr>
            <a:lvl2pPr>
              <a:defRPr baseline="0">
                <a:latin typeface="Microsoft YaHei UI" panose="020B0503020204020204" pitchFamily="34" charset="-122"/>
                <a:ea typeface="Microsoft YaHei UI" panose="020B0503020204020204" pitchFamily="34" charset="-122"/>
              </a:defRPr>
            </a:lvl2pPr>
            <a:lvl3pPr>
              <a:defRPr baseline="0">
                <a:latin typeface="Microsoft YaHei UI" panose="020B0503020204020204" pitchFamily="34" charset="-122"/>
                <a:ea typeface="Microsoft YaHei UI" panose="020B0503020204020204" pitchFamily="34" charset="-122"/>
              </a:defRPr>
            </a:lvl3pPr>
            <a:lvl4pPr>
              <a:defRPr baseline="0">
                <a:latin typeface="Microsoft YaHei UI" panose="020B0503020204020204" pitchFamily="34" charset="-122"/>
                <a:ea typeface="Microsoft YaHei UI" panose="020B0503020204020204" pitchFamily="34" charset="-122"/>
              </a:defRPr>
            </a:lvl4pPr>
            <a:lvl5pPr>
              <a:defRPr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6" name="任意多边形(F) 5" descr="抬头望着摩天大楼的男人"/>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brightnessContrast bright="8000" contrast="-25000"/>
                      </a14:imgEffect>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5" name="椭圆形 4"/>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solidFill>
                <a:schemeClr val="accent1">
                  <a:lumMod val="75000"/>
                </a:schemeClr>
              </a:solidFill>
              <a:latin typeface="Microsoft YaHei UI" panose="020B0503020204020204" pitchFamily="34" charset="-122"/>
              <a:ea typeface="Microsoft YaHei UI" panose="020B0503020204020204" pitchFamily="34" charset="-122"/>
            </a:endParaRPr>
          </a:p>
        </p:txBody>
      </p:sp>
      <p:sp>
        <p:nvSpPr>
          <p:cNvPr id="3" name="页脚占位符 2"/>
          <p:cNvSpPr>
            <a:spLocks noGrp="1"/>
          </p:cNvSpPr>
          <p:nvPr>
            <p:ph type="ftr" sz="quarter" idx="10"/>
          </p:nvPr>
        </p:nvSpPr>
        <p:spPr/>
        <p:txBody>
          <a:bodyPr rtlCol="0"/>
          <a:lstStyle>
            <a:lvl1pPr>
              <a:defRPr baseline="0">
                <a:ea typeface="Microsoft YaHei UI" panose="020B0503020204020204" pitchFamily="34" charset="-122"/>
              </a:defRPr>
            </a:lvl1pPr>
          </a:lstStyle>
          <a:p>
            <a:r>
              <a:rPr lang="zh-CN" altLang="en-US" noProof="0"/>
              <a:t>演示文稿标题</a:t>
            </a:r>
            <a:endParaRPr lang="zh-CN" altLang="en-US" noProof="0"/>
          </a:p>
        </p:txBody>
      </p:sp>
      <p:sp>
        <p:nvSpPr>
          <p:cNvPr id="7" name="灯片编号占位符 6"/>
          <p:cNvSpPr>
            <a:spLocks noGrp="1"/>
          </p:cNvSpPr>
          <p:nvPr>
            <p:ph type="sldNum" sz="quarter" idx="11"/>
          </p:nvPr>
        </p:nvSpPr>
        <p:spPr/>
        <p:txBody>
          <a:bodyPr rtlCol="0"/>
          <a:lstStyle>
            <a:lvl1pPr>
              <a:defRPr baseline="0">
                <a:ea typeface="Microsoft YaHei UI" panose="020B0503020204020204" pitchFamily="34" charset="-122"/>
              </a:defRPr>
            </a:lvl1pPr>
          </a:lstStyle>
          <a:p>
            <a:fld id="{09A01C0A-2BB6-49E7-91A3-DCB9F9F59583}" type="slidenum">
              <a:rPr lang="en-US" altLang="zh-CN" noProof="0" smtClean="0"/>
            </a:fld>
            <a:endParaRPr lang="zh-CN" alt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49880" y="1781357"/>
            <a:ext cx="5157787" cy="823912"/>
          </a:xfrm>
          <a:prstGeom prst="rect">
            <a:avLst/>
          </a:prstGeom>
        </p:spPr>
        <p:txBody>
          <a:bodyPr lIns="0" tIns="0" rIns="0" bIns="0" rtlCol="0" anchor="b">
            <a:noAutofit/>
          </a:bodyPr>
          <a:lstStyle>
            <a:lvl1pPr marL="0" indent="0">
              <a:buNone/>
              <a:defRPr sz="2400" b="1" baseline="0">
                <a:latin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4" name="内容占位符 3"/>
          <p:cNvSpPr>
            <a:spLocks noGrp="1"/>
          </p:cNvSpPr>
          <p:nvPr>
            <p:ph sz="half" idx="2"/>
          </p:nvPr>
        </p:nvSpPr>
        <p:spPr>
          <a:xfrm>
            <a:off x="849880" y="2605269"/>
            <a:ext cx="5157787" cy="3684588"/>
          </a:xfrm>
          <a:prstGeom prst="rect">
            <a:avLst/>
          </a:prstGeom>
        </p:spPr>
        <p:txBody>
          <a:bodyPr lIns="0" tIns="0" rIns="0" bIns="0" rtlCol="0">
            <a:noAutofit/>
          </a:bodyPr>
          <a:lstStyle>
            <a:lvl1pPr>
              <a:defRPr baseline="0">
                <a:latin typeface="Microsoft YaHei UI" panose="020B0503020204020204" pitchFamily="34" charset="-122"/>
              </a:defRPr>
            </a:lvl1pPr>
            <a:lvl2pPr>
              <a:defRPr baseline="0">
                <a:latin typeface="Microsoft YaHei UI" panose="020B0503020204020204" pitchFamily="34" charset="-122"/>
              </a:defRPr>
            </a:lvl2pPr>
            <a:lvl3pPr>
              <a:defRPr baseline="0">
                <a:latin typeface="Microsoft YaHei UI" panose="020B0503020204020204" pitchFamily="34" charset="-122"/>
              </a:defRPr>
            </a:lvl3pPr>
            <a:lvl4pPr>
              <a:defRPr baseline="0">
                <a:latin typeface="Microsoft YaHei UI" panose="020B0503020204020204" pitchFamily="34" charset="-122"/>
              </a:defRPr>
            </a:lvl4pPr>
            <a:lvl5pPr>
              <a:defRPr baseline="0">
                <a:latin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5" name="文本占位符 4"/>
          <p:cNvSpPr>
            <a:spLocks noGrp="1"/>
          </p:cNvSpPr>
          <p:nvPr>
            <p:ph type="body" sz="quarter" idx="3"/>
          </p:nvPr>
        </p:nvSpPr>
        <p:spPr>
          <a:xfrm>
            <a:off x="6182292" y="1781357"/>
            <a:ext cx="5183188" cy="823912"/>
          </a:xfrm>
          <a:prstGeom prst="rect">
            <a:avLst/>
          </a:prstGeom>
        </p:spPr>
        <p:txBody>
          <a:bodyPr lIns="0" tIns="0" rIns="0" bIns="0" rtlCol="0" anchor="b">
            <a:noAutofit/>
          </a:bodyPr>
          <a:lstStyle>
            <a:lvl1pPr marL="0" indent="0">
              <a:buNone/>
              <a:defRPr sz="2400" b="1" baseline="0">
                <a:latin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6" name="内容占位符 5"/>
          <p:cNvSpPr>
            <a:spLocks noGrp="1"/>
          </p:cNvSpPr>
          <p:nvPr>
            <p:ph sz="quarter" idx="4"/>
          </p:nvPr>
        </p:nvSpPr>
        <p:spPr>
          <a:xfrm>
            <a:off x="6182292" y="2605269"/>
            <a:ext cx="5183188" cy="3684588"/>
          </a:xfrm>
          <a:prstGeom prst="rect">
            <a:avLst/>
          </a:prstGeom>
        </p:spPr>
        <p:txBody>
          <a:bodyPr lIns="0" tIns="0" rIns="0" bIns="0" rtlCol="0">
            <a:noAutofit/>
          </a:bodyPr>
          <a:lstStyle>
            <a:lvl1pPr>
              <a:defRPr baseline="0">
                <a:latin typeface="Microsoft YaHei UI" panose="020B0503020204020204" pitchFamily="34" charset="-122"/>
              </a:defRPr>
            </a:lvl1pPr>
            <a:lvl2pPr>
              <a:defRPr baseline="0">
                <a:latin typeface="Microsoft YaHei UI" panose="020B0503020204020204" pitchFamily="34" charset="-122"/>
              </a:defRPr>
            </a:lvl2pPr>
            <a:lvl3pPr>
              <a:defRPr baseline="0">
                <a:latin typeface="Microsoft YaHei UI" panose="020B0503020204020204" pitchFamily="34" charset="-122"/>
              </a:defRPr>
            </a:lvl3pPr>
            <a:lvl4pPr>
              <a:defRPr baseline="0">
                <a:latin typeface="Microsoft YaHei UI" panose="020B0503020204020204" pitchFamily="34" charset="-122"/>
              </a:defRPr>
            </a:lvl4pPr>
            <a:lvl5pPr>
              <a:defRPr baseline="0">
                <a:latin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8" name="标题 1"/>
          <p:cNvSpPr>
            <a:spLocks noGrp="1"/>
          </p:cNvSpPr>
          <p:nvPr>
            <p:ph type="title"/>
          </p:nvPr>
        </p:nvSpPr>
        <p:spPr>
          <a:xfrm>
            <a:off x="850168" y="876301"/>
            <a:ext cx="10122632" cy="652054"/>
          </a:xfrm>
        </p:spPr>
        <p:txBody>
          <a:bodyPr rtlCol="0" anchor="ctr">
            <a:noAutofit/>
          </a:bodyPr>
          <a:lstStyle>
            <a:lvl1pPr algn="ctr">
              <a:defRPr sz="3600" baseline="0">
                <a:latin typeface="Microsoft YaHei UI" panose="020B0503020204020204" pitchFamily="34" charset="-122"/>
              </a:defRPr>
            </a:lvl1pPr>
          </a:lstStyle>
          <a:p>
            <a:pPr rtl="0"/>
            <a:r>
              <a:rPr lang="zh-CN" altLang="en-US" noProof="0"/>
              <a:t>单击此处编辑母版标题样式</a:t>
            </a:r>
            <a:endParaRPr lang="zh-CN" altLang="en-US" noProof="0"/>
          </a:p>
        </p:txBody>
      </p:sp>
      <p:sp>
        <p:nvSpPr>
          <p:cNvPr id="2" name="页脚占位符 1"/>
          <p:cNvSpPr>
            <a:spLocks noGrp="1"/>
          </p:cNvSpPr>
          <p:nvPr>
            <p:ph type="ftr" sz="quarter" idx="10"/>
          </p:nvPr>
        </p:nvSpPr>
        <p:spPr/>
        <p:txBody>
          <a:bodyPr rtlCol="0"/>
          <a:lstStyle>
            <a:lvl1pPr>
              <a:defRPr baseline="0">
                <a:latin typeface="Microsoft YaHei UI" panose="020B0503020204020204" pitchFamily="34" charset="-122"/>
              </a:defRPr>
            </a:lvl1pPr>
          </a:lstStyle>
          <a:p>
            <a:r>
              <a:rPr lang="zh-CN" altLang="en-US" noProof="0"/>
              <a:t>演示文稿标题</a:t>
            </a:r>
            <a:endParaRPr lang="zh-CN" altLang="en-US" noProof="0"/>
          </a:p>
        </p:txBody>
      </p:sp>
      <p:sp>
        <p:nvSpPr>
          <p:cNvPr id="7" name="灯片编号占位符 6"/>
          <p:cNvSpPr>
            <a:spLocks noGrp="1"/>
          </p:cNvSpPr>
          <p:nvPr>
            <p:ph type="sldNum" sz="quarter" idx="11"/>
          </p:nvPr>
        </p:nvSpPr>
        <p:spPr/>
        <p:txBody>
          <a:bodyPr rtlCol="0"/>
          <a:lstStyle>
            <a:lvl1pPr>
              <a:defRPr baseline="0">
                <a:latin typeface="Microsoft YaHei UI" panose="020B0503020204020204" pitchFamily="34" charset="-122"/>
              </a:defRPr>
            </a:lvl1pPr>
          </a:lstStyle>
          <a:p>
            <a:fld id="{09A01C0A-2BB6-49E7-91A3-DCB9F9F59583}" type="slidenum">
              <a:rPr lang="en-US" altLang="zh-CN" noProof="0" smtClean="0"/>
            </a:fld>
            <a:endParaRPr lang="zh-CN" altLang="en-U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1" name="任意多边形(F) 10"/>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baseline="0" noProof="0">
              <a:solidFill>
                <a:schemeClr val="accent1"/>
              </a:solidFill>
              <a:latin typeface="Microsoft YaHei UI" panose="020B0503020204020204" pitchFamily="34" charset="-122"/>
              <a:ea typeface="Microsoft YaHei UI" panose="020B0503020204020204" pitchFamily="34" charset="-122"/>
            </a:endParaRPr>
          </a:p>
        </p:txBody>
      </p:sp>
      <p:pic>
        <p:nvPicPr>
          <p:cNvPr id="12" name="图片 11" descr="立方体设计的现代住宅"/>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12000" contrast="-17000"/>
                    </a14:imgEffect>
                    <a14:imgEffect>
                      <a14:saturation sat="0"/>
                    </a14:imgEffect>
                  </a14:imgLayer>
                </a14:imgProps>
              </a:ext>
            </a:extLst>
          </a:blip>
          <a:srcRect b="23487"/>
          <a:stretch>
            <a:fillRect/>
          </a:stretch>
        </p:blipFill>
        <p:spPr>
          <a:xfrm>
            <a:off x="2531165" y="2125402"/>
            <a:ext cx="9279835" cy="4732598"/>
          </a:xfrm>
          <a:prstGeom prst="rect">
            <a:avLst/>
          </a:prstGeom>
        </p:spPr>
      </p:pic>
      <p:sp>
        <p:nvSpPr>
          <p:cNvPr id="2" name="标题 1"/>
          <p:cNvSpPr>
            <a:spLocks noGrp="1"/>
          </p:cNvSpPr>
          <p:nvPr>
            <p:ph type="title" hasCustomPrompt="1"/>
          </p:nvPr>
        </p:nvSpPr>
        <p:spPr>
          <a:xfrm>
            <a:off x="1228500" y="1155320"/>
            <a:ext cx="8244113" cy="970081"/>
          </a:xfrm>
        </p:spPr>
        <p:txBody>
          <a:bodyPr lIns="0" tIns="0" rIns="0" bIns="0" rtlCol="0" anchor="t">
            <a:noAutofit/>
          </a:bodyPr>
          <a:lstStyle>
            <a:lvl1pPr>
              <a:lnSpc>
                <a:spcPct val="100000"/>
              </a:lnSpc>
              <a:defRPr sz="3000" b="0" i="0" spc="0" baseline="0">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endParaRPr lang="zh-CN" altLang="en-US" noProof="0"/>
          </a:p>
        </p:txBody>
      </p:sp>
      <p:sp>
        <p:nvSpPr>
          <p:cNvPr id="8" name="副标题 2"/>
          <p:cNvSpPr>
            <a:spLocks noGrp="1"/>
          </p:cNvSpPr>
          <p:nvPr>
            <p:ph type="subTitle" idx="1" hasCustomPrompt="1"/>
          </p:nvPr>
        </p:nvSpPr>
        <p:spPr>
          <a:xfrm>
            <a:off x="1228500" y="2229358"/>
            <a:ext cx="7044643" cy="559184"/>
          </a:xfrm>
          <a:prstGeom prst="rect">
            <a:avLst/>
          </a:prstGeom>
        </p:spPr>
        <p:txBody>
          <a:bodyPr lIns="0" tIns="0" rIns="0" bIns="0" rtlCol="0">
            <a:noAutofit/>
          </a:bodyPr>
          <a:lstStyle>
            <a:lvl1pPr marL="0" indent="0" algn="l">
              <a:buNone/>
              <a:defRPr sz="1800" b="1" spc="0" baseline="0">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endParaRPr lang="zh-CN" altLang="en-US" noProof="0"/>
          </a:p>
        </p:txBody>
      </p:sp>
      <p:sp>
        <p:nvSpPr>
          <p:cNvPr id="3" name="页脚占位符 2"/>
          <p:cNvSpPr>
            <a:spLocks noGrp="1"/>
          </p:cNvSpPr>
          <p:nvPr>
            <p:ph type="ftr" sz="quarter" idx="10"/>
          </p:nvPr>
        </p:nvSpPr>
        <p:spPr/>
        <p:txBody>
          <a:bodyPr rtlCol="0"/>
          <a:lstStyle>
            <a:lvl1pPr>
              <a:defRPr baseline="0">
                <a:ea typeface="Microsoft YaHei UI" panose="020B0503020204020204" pitchFamily="34" charset="-122"/>
              </a:defRPr>
            </a:lvl1pPr>
          </a:lstStyle>
          <a:p>
            <a:r>
              <a:rPr lang="zh-CN" altLang="en-US" noProof="0"/>
              <a:t>演示文稿标题</a:t>
            </a:r>
            <a:endParaRPr lang="zh-CN" altLang="en-US" noProof="0"/>
          </a:p>
        </p:txBody>
      </p:sp>
      <p:sp>
        <p:nvSpPr>
          <p:cNvPr id="4" name="灯片编号占位符 3"/>
          <p:cNvSpPr>
            <a:spLocks noGrp="1"/>
          </p:cNvSpPr>
          <p:nvPr>
            <p:ph type="sldNum" sz="quarter" idx="11"/>
          </p:nvPr>
        </p:nvSpPr>
        <p:spPr/>
        <p:txBody>
          <a:bodyPr rtlCol="0"/>
          <a:lstStyle>
            <a:lvl1pPr>
              <a:defRPr baseline="0">
                <a:ea typeface="Microsoft YaHei UI" panose="020B0503020204020204" pitchFamily="34" charset="-122"/>
              </a:defRPr>
            </a:lvl1pPr>
          </a:lstStyle>
          <a:p>
            <a:fld id="{09A01C0A-2BB6-49E7-91A3-DCB9F9F59583}" type="slidenum">
              <a:rPr lang="en-US" altLang="zh-CN" noProof="0" smtClean="0"/>
            </a:fld>
            <a:endParaRPr lang="zh-CN" alt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15" name="标题 1"/>
          <p:cNvSpPr>
            <a:spLocks noGrp="1"/>
          </p:cNvSpPr>
          <p:nvPr>
            <p:ph type="title"/>
          </p:nvPr>
        </p:nvSpPr>
        <p:spPr>
          <a:xfrm>
            <a:off x="850168" y="876301"/>
            <a:ext cx="10122632" cy="652054"/>
          </a:xfrm>
        </p:spPr>
        <p:txBody>
          <a:bodyPr rtlCol="0" anchor="ctr">
            <a:noAutofit/>
          </a:bodyPr>
          <a:lstStyle>
            <a:lvl1pPr algn="ctr">
              <a:defRPr sz="3600" baseline="0">
                <a:latin typeface="Microsoft YaHei UI" panose="020B0503020204020204" pitchFamily="34" charset="-122"/>
              </a:defRPr>
            </a:lvl1pPr>
          </a:lstStyle>
          <a:p>
            <a:pPr rtl="0"/>
            <a:r>
              <a:rPr lang="zh-CN" altLang="en-US" noProof="0"/>
              <a:t>单击此处编辑母版标题样式</a:t>
            </a:r>
            <a:endParaRPr lang="zh-CN" altLang="en-US" noProof="0"/>
          </a:p>
        </p:txBody>
      </p:sp>
      <p:sp>
        <p:nvSpPr>
          <p:cNvPr id="6" name="图片占位符 23"/>
          <p:cNvSpPr>
            <a:spLocks noGrp="1"/>
          </p:cNvSpPr>
          <p:nvPr>
            <p:ph type="pic" sz="quarter" idx="13"/>
          </p:nvPr>
        </p:nvSpPr>
        <p:spPr>
          <a:xfrm>
            <a:off x="850327" y="1747520"/>
            <a:ext cx="2226360" cy="2940385"/>
          </a:xfrm>
          <a:prstGeom prst="rect">
            <a:avLst/>
          </a:prstGeom>
          <a:solidFill>
            <a:schemeClr val="accent1">
              <a:lumMod val="20000"/>
              <a:lumOff val="80000"/>
            </a:schemeClr>
          </a:solidFill>
        </p:spPr>
        <p:txBody>
          <a:bodyPr rtlCol="0" anchor="ctr">
            <a:noAutofit/>
          </a:bodyPr>
          <a:lstStyle>
            <a:lvl1pPr marL="0" indent="0" algn="ctr">
              <a:buNone/>
              <a:defRPr sz="1400" baseline="0">
                <a:solidFill>
                  <a:schemeClr val="tx1"/>
                </a:solidFill>
                <a:latin typeface="Microsoft YaHei UI" panose="020B0503020204020204" pitchFamily="34" charset="-122"/>
              </a:defRPr>
            </a:lvl1pPr>
          </a:lstStyle>
          <a:p>
            <a:pPr rtl="0"/>
            <a:r>
              <a:rPr lang="zh-CN" altLang="en-US" noProof="0"/>
              <a:t>单击图标添加图片</a:t>
            </a:r>
            <a:endParaRPr lang="zh-CN" altLang="en-US" noProof="0"/>
          </a:p>
        </p:txBody>
      </p:sp>
      <p:sp>
        <p:nvSpPr>
          <p:cNvPr id="21" name="文本占位符 20"/>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tx1"/>
                </a:solidFill>
                <a:latin typeface="Microsoft YaHei UI" panose="020B0503020204020204" pitchFamily="34" charset="-122"/>
              </a:defRPr>
            </a:lvl1pPr>
          </a:lstStyle>
          <a:p>
            <a:pPr lvl="0" rtl="0"/>
            <a:r>
              <a:rPr lang="zh-CN" altLang="en-US" noProof="0"/>
              <a:t>姓名</a:t>
            </a:r>
            <a:endParaRPr lang="zh-CN" altLang="en-US" noProof="0"/>
          </a:p>
        </p:txBody>
      </p:sp>
      <p:sp>
        <p:nvSpPr>
          <p:cNvPr id="11" name="文本占位符 28"/>
          <p:cNvSpPr>
            <a:spLocks noGrp="1"/>
          </p:cNvSpPr>
          <p:nvPr>
            <p:ph type="body" sz="quarter" idx="18" hasCustomPrompt="1"/>
          </p:nvPr>
        </p:nvSpPr>
        <p:spPr>
          <a:xfrm>
            <a:off x="985524" y="5567730"/>
            <a:ext cx="1943837" cy="347662"/>
          </a:xfrm>
          <a:prstGeom prst="rect">
            <a:avLst/>
          </a:prstGeom>
        </p:spPr>
        <p:txBody>
          <a:bodyPr vert="horz" lIns="0" tIns="0" rIns="0" bIns="0" rtlCol="0">
            <a:noAutofit/>
          </a:bodyPr>
          <a:lstStyle>
            <a:lvl1pPr>
              <a:defRPr lang="en-US" sz="1200" spc="20" baseline="0" dirty="0">
                <a:solidFill>
                  <a:schemeClr val="tx1"/>
                </a:solidFill>
                <a:latin typeface="Microsoft YaHei UI" panose="020B0503020204020204" pitchFamily="34" charset="-122"/>
              </a:defRPr>
            </a:lvl1pPr>
          </a:lstStyle>
          <a:p>
            <a:pPr marL="0" lvl="0" indent="0" rtl="0">
              <a:lnSpc>
                <a:spcPct val="100000"/>
              </a:lnSpc>
              <a:spcBef>
                <a:spcPts val="0"/>
              </a:spcBef>
              <a:buNone/>
            </a:pPr>
            <a:r>
              <a:rPr lang="zh-CN" altLang="en-US" noProof="0"/>
              <a:t>标题</a:t>
            </a:r>
            <a:endParaRPr lang="zh-CN" altLang="en-US" noProof="0"/>
          </a:p>
        </p:txBody>
      </p:sp>
      <p:sp>
        <p:nvSpPr>
          <p:cNvPr id="25" name="图片占位符 23"/>
          <p:cNvSpPr>
            <a:spLocks noGrp="1"/>
          </p:cNvSpPr>
          <p:nvPr>
            <p:ph type="pic" sz="quarter" idx="26"/>
          </p:nvPr>
        </p:nvSpPr>
        <p:spPr>
          <a:xfrm>
            <a:off x="3489968" y="1758108"/>
            <a:ext cx="2226360" cy="2940385"/>
          </a:xfrm>
          <a:prstGeom prst="rect">
            <a:avLst/>
          </a:prstGeom>
          <a:solidFill>
            <a:schemeClr val="accent1">
              <a:lumMod val="20000"/>
              <a:lumOff val="80000"/>
            </a:schemeClr>
          </a:solidFill>
        </p:spPr>
        <p:txBody>
          <a:bodyPr rtlCol="0" anchor="ctr">
            <a:noAutofit/>
          </a:bodyPr>
          <a:lstStyle>
            <a:lvl1pPr marL="0" indent="0" algn="ctr">
              <a:buNone/>
              <a:defRPr sz="1400" baseline="0">
                <a:solidFill>
                  <a:schemeClr val="tx1"/>
                </a:solidFill>
                <a:latin typeface="Microsoft YaHei UI" panose="020B0503020204020204" pitchFamily="34" charset="-122"/>
              </a:defRPr>
            </a:lvl1pPr>
          </a:lstStyle>
          <a:p>
            <a:pPr rtl="0"/>
            <a:r>
              <a:rPr lang="zh-CN" altLang="en-US" noProof="0"/>
              <a:t>单击图标添加图片</a:t>
            </a:r>
            <a:endParaRPr lang="zh-CN" altLang="en-US" noProof="0"/>
          </a:p>
        </p:txBody>
      </p:sp>
      <p:sp>
        <p:nvSpPr>
          <p:cNvPr id="37" name="文本占位符 36"/>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tx1"/>
                </a:solidFill>
                <a:latin typeface="Microsoft YaHei UI" panose="020B0503020204020204" pitchFamily="34" charset="-122"/>
              </a:defRPr>
            </a:lvl1pPr>
          </a:lstStyle>
          <a:p>
            <a:pPr lvl="0" rtl="0"/>
            <a:r>
              <a:rPr lang="zh-CN" altLang="en-US" noProof="0"/>
              <a:t>姓名</a:t>
            </a:r>
            <a:endParaRPr lang="zh-CN" altLang="en-US" noProof="0"/>
          </a:p>
        </p:txBody>
      </p:sp>
      <p:sp>
        <p:nvSpPr>
          <p:cNvPr id="28" name="文本占位符 28"/>
          <p:cNvSpPr>
            <a:spLocks noGrp="1"/>
          </p:cNvSpPr>
          <p:nvPr>
            <p:ph type="body" sz="quarter" idx="29" hasCustomPrompt="1"/>
          </p:nvPr>
        </p:nvSpPr>
        <p:spPr>
          <a:xfrm>
            <a:off x="3631421" y="5584541"/>
            <a:ext cx="1943837" cy="347662"/>
          </a:xfrm>
          <a:prstGeom prst="rect">
            <a:avLst/>
          </a:prstGeom>
        </p:spPr>
        <p:txBody>
          <a:bodyPr vert="horz" lIns="0" tIns="0" rIns="0" bIns="0" rtlCol="0">
            <a:noAutofit/>
          </a:bodyPr>
          <a:lstStyle>
            <a:lvl1pPr>
              <a:defRPr lang="en-US" sz="1200" spc="20" baseline="0" dirty="0">
                <a:solidFill>
                  <a:schemeClr val="tx1"/>
                </a:solidFill>
                <a:latin typeface="Microsoft YaHei UI" panose="020B0503020204020204" pitchFamily="34" charset="-122"/>
              </a:defRPr>
            </a:lvl1pPr>
          </a:lstStyle>
          <a:p>
            <a:pPr marL="0" lvl="0" indent="0" rtl="0">
              <a:lnSpc>
                <a:spcPct val="100000"/>
              </a:lnSpc>
              <a:spcBef>
                <a:spcPts val="0"/>
              </a:spcBef>
              <a:buNone/>
            </a:pPr>
            <a:r>
              <a:rPr lang="zh-CN" altLang="en-US" noProof="0"/>
              <a:t>标题</a:t>
            </a:r>
            <a:endParaRPr lang="zh-CN" altLang="en-US" noProof="0"/>
          </a:p>
        </p:txBody>
      </p:sp>
      <p:sp>
        <p:nvSpPr>
          <p:cNvPr id="26" name="图片占位符 23"/>
          <p:cNvSpPr>
            <a:spLocks noGrp="1"/>
          </p:cNvSpPr>
          <p:nvPr>
            <p:ph type="pic" sz="quarter" idx="27"/>
          </p:nvPr>
        </p:nvSpPr>
        <p:spPr>
          <a:xfrm>
            <a:off x="6139567" y="1758108"/>
            <a:ext cx="2226360" cy="2940385"/>
          </a:xfrm>
          <a:prstGeom prst="rect">
            <a:avLst/>
          </a:prstGeom>
          <a:solidFill>
            <a:schemeClr val="accent1">
              <a:lumMod val="20000"/>
              <a:lumOff val="80000"/>
            </a:schemeClr>
          </a:solidFill>
        </p:spPr>
        <p:txBody>
          <a:bodyPr rtlCol="0" anchor="ctr">
            <a:noAutofit/>
          </a:bodyPr>
          <a:lstStyle>
            <a:lvl1pPr marL="0" indent="0" algn="ctr">
              <a:buNone/>
              <a:defRPr sz="1400" baseline="0">
                <a:solidFill>
                  <a:schemeClr val="tx1"/>
                </a:solidFill>
                <a:latin typeface="Microsoft YaHei UI" panose="020B0503020204020204" pitchFamily="34" charset="-122"/>
              </a:defRPr>
            </a:lvl1pPr>
          </a:lstStyle>
          <a:p>
            <a:pPr rtl="0"/>
            <a:r>
              <a:rPr lang="zh-CN" altLang="en-US" noProof="0"/>
              <a:t>单击图标添加图片</a:t>
            </a:r>
            <a:endParaRPr lang="zh-CN" altLang="en-US" noProof="0"/>
          </a:p>
        </p:txBody>
      </p:sp>
      <p:sp>
        <p:nvSpPr>
          <p:cNvPr id="38" name="文本占位符 37"/>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tx1"/>
                </a:solidFill>
                <a:latin typeface="Microsoft YaHei UI" panose="020B0503020204020204" pitchFamily="34" charset="-122"/>
              </a:defRPr>
            </a:lvl1pPr>
          </a:lstStyle>
          <a:p>
            <a:pPr lvl="0" rtl="0"/>
            <a:r>
              <a:rPr lang="zh-CN" altLang="en-US" noProof="0"/>
              <a:t>姓名</a:t>
            </a:r>
            <a:endParaRPr lang="zh-CN" altLang="en-US" noProof="0"/>
          </a:p>
        </p:txBody>
      </p:sp>
      <p:sp>
        <p:nvSpPr>
          <p:cNvPr id="34" name="文本占位符 28"/>
          <p:cNvSpPr>
            <a:spLocks noGrp="1"/>
          </p:cNvSpPr>
          <p:nvPr>
            <p:ph type="body" sz="quarter" idx="31" hasCustomPrompt="1"/>
          </p:nvPr>
        </p:nvSpPr>
        <p:spPr>
          <a:xfrm>
            <a:off x="6260967" y="5584541"/>
            <a:ext cx="1943837" cy="347662"/>
          </a:xfrm>
          <a:prstGeom prst="rect">
            <a:avLst/>
          </a:prstGeom>
        </p:spPr>
        <p:txBody>
          <a:bodyPr vert="horz" lIns="0" tIns="0" rIns="0" bIns="0" rtlCol="0">
            <a:noAutofit/>
          </a:bodyPr>
          <a:lstStyle>
            <a:lvl1pPr>
              <a:defRPr lang="en-US" sz="1200" spc="20" baseline="0" dirty="0">
                <a:solidFill>
                  <a:schemeClr val="tx1"/>
                </a:solidFill>
                <a:latin typeface="Microsoft YaHei UI" panose="020B0503020204020204" pitchFamily="34" charset="-122"/>
              </a:defRPr>
            </a:lvl1pPr>
          </a:lstStyle>
          <a:p>
            <a:pPr marL="0" lvl="0" indent="0" rtl="0">
              <a:lnSpc>
                <a:spcPct val="100000"/>
              </a:lnSpc>
              <a:spcBef>
                <a:spcPts val="0"/>
              </a:spcBef>
              <a:buNone/>
            </a:pPr>
            <a:r>
              <a:rPr lang="zh-CN" altLang="en-US" noProof="0"/>
              <a:t>标题</a:t>
            </a:r>
            <a:endParaRPr lang="zh-CN" altLang="en-US" noProof="0"/>
          </a:p>
        </p:txBody>
      </p:sp>
      <p:sp>
        <p:nvSpPr>
          <p:cNvPr id="24" name="图片占位符 23"/>
          <p:cNvSpPr>
            <a:spLocks noGrp="1"/>
          </p:cNvSpPr>
          <p:nvPr>
            <p:ph type="pic" sz="quarter" idx="25"/>
          </p:nvPr>
        </p:nvSpPr>
        <p:spPr>
          <a:xfrm>
            <a:off x="8755158" y="1758108"/>
            <a:ext cx="2226360" cy="2940385"/>
          </a:xfrm>
          <a:prstGeom prst="rect">
            <a:avLst/>
          </a:prstGeom>
          <a:solidFill>
            <a:schemeClr val="accent1">
              <a:lumMod val="20000"/>
              <a:lumOff val="80000"/>
            </a:schemeClr>
          </a:solidFill>
        </p:spPr>
        <p:txBody>
          <a:bodyPr rtlCol="0" anchor="ctr">
            <a:noAutofit/>
          </a:bodyPr>
          <a:lstStyle>
            <a:lvl1pPr marL="0" indent="0" algn="ctr">
              <a:buNone/>
              <a:defRPr sz="1400" baseline="0">
                <a:solidFill>
                  <a:schemeClr val="tx1"/>
                </a:solidFill>
                <a:latin typeface="Microsoft YaHei UI" panose="020B0503020204020204" pitchFamily="34" charset="-122"/>
              </a:defRPr>
            </a:lvl1pPr>
          </a:lstStyle>
          <a:p>
            <a:pPr rtl="0"/>
            <a:r>
              <a:rPr lang="zh-CN" altLang="en-US" noProof="0"/>
              <a:t>单击图标添加图片</a:t>
            </a:r>
            <a:endParaRPr lang="zh-CN" altLang="en-US" noProof="0"/>
          </a:p>
        </p:txBody>
      </p:sp>
      <p:sp>
        <p:nvSpPr>
          <p:cNvPr id="39" name="文本占位符 38"/>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tx1"/>
                </a:solidFill>
                <a:latin typeface="Microsoft YaHei UI" panose="020B0503020204020204" pitchFamily="34" charset="-122"/>
              </a:defRPr>
            </a:lvl1pPr>
          </a:lstStyle>
          <a:p>
            <a:pPr lvl="0" rtl="0"/>
            <a:r>
              <a:rPr lang="zh-CN" altLang="en-US" noProof="0"/>
              <a:t>姓名</a:t>
            </a:r>
            <a:endParaRPr lang="zh-CN" altLang="en-US" noProof="0"/>
          </a:p>
        </p:txBody>
      </p:sp>
      <p:sp>
        <p:nvSpPr>
          <p:cNvPr id="36" name="文本占位符 28"/>
          <p:cNvSpPr>
            <a:spLocks noGrp="1"/>
          </p:cNvSpPr>
          <p:nvPr>
            <p:ph type="body" sz="quarter" idx="33" hasCustomPrompt="1"/>
          </p:nvPr>
        </p:nvSpPr>
        <p:spPr>
          <a:xfrm>
            <a:off x="8890513" y="5584541"/>
            <a:ext cx="1943837" cy="347662"/>
          </a:xfrm>
          <a:prstGeom prst="rect">
            <a:avLst/>
          </a:prstGeom>
        </p:spPr>
        <p:txBody>
          <a:bodyPr vert="horz" lIns="0" tIns="0" rIns="0" bIns="0" rtlCol="0">
            <a:noAutofit/>
          </a:bodyPr>
          <a:lstStyle>
            <a:lvl1pPr>
              <a:defRPr lang="en-US" sz="1200" spc="20" baseline="0" dirty="0">
                <a:solidFill>
                  <a:schemeClr val="tx1"/>
                </a:solidFill>
                <a:latin typeface="Microsoft YaHei UI" panose="020B0503020204020204" pitchFamily="34" charset="-122"/>
              </a:defRPr>
            </a:lvl1pPr>
          </a:lstStyle>
          <a:p>
            <a:pPr marL="0" lvl="0" indent="0" rtl="0">
              <a:lnSpc>
                <a:spcPct val="100000"/>
              </a:lnSpc>
              <a:spcBef>
                <a:spcPts val="0"/>
              </a:spcBef>
              <a:buNone/>
            </a:pPr>
            <a:r>
              <a:rPr lang="zh-CN" altLang="en-US" noProof="0"/>
              <a:t>标题</a:t>
            </a:r>
            <a:endParaRPr lang="zh-CN" altLang="en-US" noProof="0"/>
          </a:p>
        </p:txBody>
      </p:sp>
      <p:sp>
        <p:nvSpPr>
          <p:cNvPr id="4" name="页脚占位符 3"/>
          <p:cNvSpPr>
            <a:spLocks noGrp="1"/>
          </p:cNvSpPr>
          <p:nvPr>
            <p:ph type="ftr" sz="quarter" idx="37"/>
          </p:nvPr>
        </p:nvSpPr>
        <p:spPr/>
        <p:txBody>
          <a:bodyPr rtlCol="0"/>
          <a:lstStyle>
            <a:lvl1pPr>
              <a:defRPr baseline="0">
                <a:latin typeface="Microsoft YaHei UI" panose="020B0503020204020204" pitchFamily="34" charset="-122"/>
              </a:defRPr>
            </a:lvl1pPr>
          </a:lstStyle>
          <a:p>
            <a:r>
              <a:rPr lang="zh-CN" altLang="en-US" noProof="0"/>
              <a:t>演示文稿标题</a:t>
            </a:r>
            <a:endParaRPr lang="zh-CN" altLang="en-US" noProof="0"/>
          </a:p>
        </p:txBody>
      </p:sp>
      <p:sp>
        <p:nvSpPr>
          <p:cNvPr id="5" name="灯片编号占位符 4"/>
          <p:cNvSpPr>
            <a:spLocks noGrp="1"/>
          </p:cNvSpPr>
          <p:nvPr>
            <p:ph type="sldNum" sz="quarter" idx="38"/>
          </p:nvPr>
        </p:nvSpPr>
        <p:spPr/>
        <p:txBody>
          <a:bodyPr rtlCol="0"/>
          <a:lstStyle>
            <a:lvl1pPr>
              <a:defRPr baseline="0">
                <a:latin typeface="Microsoft YaHei UI" panose="020B0503020204020204" pitchFamily="34" charset="-122"/>
              </a:defRPr>
            </a:lvl1pPr>
          </a:lstStyle>
          <a:p>
            <a:fld id="{09A01C0A-2BB6-49E7-91A3-DCB9F9F59583}" type="slidenum">
              <a:rPr lang="en-US" altLang="zh-CN" noProof="0" smtClean="0"/>
            </a:fld>
            <a:endParaRPr lang="zh-CN" alt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长方形 3"/>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7" name="页脚占位符 4"/>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icrosoft YaHei UI" panose="020B0503020204020204" pitchFamily="34" charset="-122"/>
                <a:ea typeface="Microsoft YaHei UI" panose="020B0503020204020204" pitchFamily="34" charset="-122"/>
              </a:defRPr>
            </a:lvl1pPr>
          </a:lstStyle>
          <a:p>
            <a:r>
              <a:rPr lang="zh-CN" altLang="en-US" noProof="0" dirty="0"/>
              <a:t>演示文稿标题</a:t>
            </a:r>
            <a:endParaRPr lang="zh-CN" altLang="en-US" noProof="0" dirty="0"/>
          </a:p>
        </p:txBody>
      </p:sp>
      <p:sp>
        <p:nvSpPr>
          <p:cNvPr id="2" name="标题占位符 1"/>
          <p:cNvSpPr>
            <a:spLocks noGrp="1"/>
          </p:cNvSpPr>
          <p:nvPr>
            <p:ph type="title"/>
          </p:nvPr>
        </p:nvSpPr>
        <p:spPr>
          <a:xfrm>
            <a:off x="846438" y="409576"/>
            <a:ext cx="10972800" cy="1325563"/>
          </a:xfrm>
          <a:prstGeom prst="rect">
            <a:avLst/>
          </a:prstGeom>
        </p:spPr>
        <p:txBody>
          <a:bodyPr vert="horz" lIns="0" tIns="0" rIns="0" bIns="0" rtlCol="0" anchor="t">
            <a:noAutofit/>
          </a:bodyPr>
          <a:lstStyle/>
          <a:p>
            <a:pPr rtl="0"/>
            <a:r>
              <a:rPr lang="zh-CN" altLang="en-US" noProof="0"/>
              <a:t>单击以编辑模板标题样式</a:t>
            </a:r>
            <a:endParaRPr lang="zh-CN" altLang="en-US" noProof="0"/>
          </a:p>
        </p:txBody>
      </p:sp>
      <p:sp>
        <p:nvSpPr>
          <p:cNvPr id="3" name="文本占位符 2"/>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rtl="0"/>
            <a:r>
              <a:rPr lang="zh-CN" altLang="en-US" noProof="0" dirty="0"/>
              <a:t>单击可编辑主文本样式</a:t>
            </a:r>
            <a:endParaRPr lang="zh-CN" altLang="en-US" noProof="0" dirty="0"/>
          </a:p>
          <a:p>
            <a:pPr lvl="1" rtl="0"/>
            <a:r>
              <a:rPr lang="zh-CN" altLang="en-US" noProof="0" dirty="0"/>
              <a:t>第二级</a:t>
            </a:r>
            <a:endParaRPr lang="zh-CN" altLang="en-US" noProof="0" dirty="0"/>
          </a:p>
          <a:p>
            <a:pPr lvl="2" rtl="0"/>
            <a:r>
              <a:rPr lang="zh-CN" altLang="en-US" noProof="0" dirty="0"/>
              <a:t>第三级</a:t>
            </a:r>
            <a:endParaRPr lang="zh-CN" altLang="en-US" noProof="0" dirty="0"/>
          </a:p>
          <a:p>
            <a:pPr lvl="3" rtl="0"/>
            <a:r>
              <a:rPr lang="zh-CN" altLang="en-US" noProof="0" dirty="0"/>
              <a:t>第四级</a:t>
            </a:r>
            <a:endParaRPr lang="zh-CN" altLang="en-US" noProof="0" dirty="0"/>
          </a:p>
          <a:p>
            <a:pPr lvl="4" rtl="0"/>
            <a:r>
              <a:rPr lang="zh-CN" altLang="en-US" noProof="0" dirty="0"/>
              <a:t>第四级</a:t>
            </a:r>
            <a:endParaRPr lang="zh-CN" altLang="en-US" noProof="0" dirty="0"/>
          </a:p>
        </p:txBody>
      </p:sp>
      <p:sp>
        <p:nvSpPr>
          <p:cNvPr id="8" name="幻灯片编号占位符 5"/>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baseline="0">
                <a:solidFill>
                  <a:schemeClr val="bg1"/>
                </a:solidFill>
                <a:latin typeface="Microsoft YaHei UI" panose="020B0503020204020204" pitchFamily="34" charset="-122"/>
                <a:ea typeface="Microsoft YaHei UI" panose="020B0503020204020204" pitchFamily="34" charset="-122"/>
              </a:defRPr>
            </a:lvl1pPr>
          </a:lstStyle>
          <a:p>
            <a:fld id="{09A01C0A-2BB6-49E7-91A3-DCB9F9F59583}" type="slidenum">
              <a:rPr lang="en-US" altLang="zh-CN" noProof="0" smtClean="0"/>
            </a:fld>
            <a:endParaRPr lang="zh-CN" altLang="en-US"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p:titleStyle>
    <p:bodyStyle>
      <a:lvl1pPr marL="0" indent="0" algn="l" defTabSz="914400" rtl="0" eaLnBrk="1" latinLnBrk="0" hangingPunct="1">
        <a:lnSpc>
          <a:spcPct val="150000"/>
        </a:lnSpc>
        <a:spcBef>
          <a:spcPts val="1000"/>
        </a:spcBef>
        <a:buFontTx/>
        <a:buNone/>
        <a:defRPr sz="2400" b="0" i="0" kern="1200" baseline="0">
          <a:solidFill>
            <a:schemeClr val="tx1"/>
          </a:solidFill>
          <a:latin typeface="Microsoft YaHei UI" panose="020B0503020204020204" pitchFamily="34" charset="-122"/>
          <a:ea typeface="Microsoft YaHei UI" panose="020B0503020204020204" pitchFamily="34" charset="-122"/>
          <a:cs typeface="+mn-cs"/>
        </a:defRPr>
      </a:lvl1pPr>
      <a:lvl2pPr marL="457200" eaLnBrk="1" hangingPunct="1">
        <a:lnSpc>
          <a:spcPct val="150000"/>
        </a:lnSpc>
        <a:spcBef>
          <a:spcPts val="500"/>
        </a:spcBef>
        <a:defRPr sz="2200" baseline="0">
          <a:ea typeface="Microsoft YaHei UI" panose="020B0503020204020204" pitchFamily="34" charset="-122"/>
        </a:defRPr>
      </a:lvl2pPr>
      <a:lvl3pPr marL="914400" eaLnBrk="1" hangingPunct="1">
        <a:lnSpc>
          <a:spcPct val="150000"/>
        </a:lnSpc>
        <a:spcBef>
          <a:spcPts val="500"/>
        </a:spcBef>
        <a:defRPr sz="2000" baseline="0">
          <a:ea typeface="Microsoft YaHei UI" panose="020B0503020204020204" pitchFamily="34" charset="-122"/>
        </a:defRPr>
      </a:lvl3pPr>
      <a:lvl4pPr marL="1371600" eaLnBrk="1" hangingPunct="1">
        <a:lnSpc>
          <a:spcPct val="150000"/>
        </a:lnSpc>
        <a:spcBef>
          <a:spcPts val="500"/>
        </a:spcBef>
        <a:defRPr sz="1800" baseline="0">
          <a:ea typeface="Microsoft YaHei UI" panose="020B0503020204020204" pitchFamily="34" charset="-122"/>
        </a:defRPr>
      </a:lvl4pPr>
      <a:lvl5pPr marL="1828800" eaLnBrk="1" hangingPunct="1">
        <a:lnSpc>
          <a:spcPct val="150000"/>
        </a:lnSpc>
        <a:spcBef>
          <a:spcPts val="500"/>
        </a:spcBef>
        <a:defRPr sz="1800" baseline="0">
          <a:ea typeface="Microsoft YaHei UI" panose="020B0503020204020204" pitchFamily="34" charset="-122"/>
        </a:defRPr>
      </a:lvl5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7.png"/><Relationship Id="rId1"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7.png"/><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7.png"/><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7.png"/><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6.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9.xml"/><Relationship Id="rId4" Type="http://schemas.openxmlformats.org/officeDocument/2006/relationships/image" Target="../media/image18.png"/><Relationship Id="rId3" Type="http://schemas.openxmlformats.org/officeDocument/2006/relationships/image" Target="../media/image20.png"/><Relationship Id="rId2" Type="http://schemas.openxmlformats.org/officeDocument/2006/relationships/image" Target="../media/image38.png"/><Relationship Id="rId1"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0.jpeg"/><Relationship Id="rId1" Type="http://schemas.openxmlformats.org/officeDocument/2006/relationships/image" Target="../media/image39.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9" Type="http://schemas.openxmlformats.org/officeDocument/2006/relationships/image" Target="../media/image13.png"/><Relationship Id="rId8" Type="http://schemas.microsoft.com/office/2007/relationships/hdphoto" Target="../media/image52.wdp"/><Relationship Id="rId7" Type="http://schemas.openxmlformats.org/officeDocument/2006/relationships/image" Target="../media/image51.png"/><Relationship Id="rId6" Type="http://schemas.microsoft.com/office/2007/relationships/hdphoto" Target="../media/image50.wdp"/><Relationship Id="rId5" Type="http://schemas.openxmlformats.org/officeDocument/2006/relationships/image" Target="../media/image49.png"/><Relationship Id="rId4" Type="http://schemas.microsoft.com/office/2007/relationships/hdphoto" Target="../media/image48.wdp"/><Relationship Id="rId3" Type="http://schemas.openxmlformats.org/officeDocument/2006/relationships/image" Target="../media/image47.png"/><Relationship Id="rId2" Type="http://schemas.microsoft.com/office/2007/relationships/hdphoto" Target="../media/image46.wdp"/><Relationship Id="rId11" Type="http://schemas.openxmlformats.org/officeDocument/2006/relationships/notesSlide" Target="../notesSlides/notesSlide10.xml"/><Relationship Id="rId10" Type="http://schemas.openxmlformats.org/officeDocument/2006/relationships/slideLayout" Target="../slideLayouts/slideLayout11.xml"/><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3.xml"/><Relationship Id="rId3" Type="http://schemas.openxmlformats.org/officeDocument/2006/relationships/image" Target="../media/image13.png"/><Relationship Id="rId2" Type="http://schemas.microsoft.com/office/2007/relationships/hdphoto" Target="../media/image54.wdp"/><Relationship Id="rId1"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image17.wdp"/><Relationship Id="rId3" Type="http://schemas.openxmlformats.org/officeDocument/2006/relationships/image" Target="../media/image16.png"/><Relationship Id="rId2" Type="http://schemas.microsoft.com/office/2007/relationships/hdphoto" Target="../media/image15.wdp"/><Relationship Id="rId1"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rtlCol="0"/>
          <a:lstStyle/>
          <a:p>
            <a:pPr rtl="0"/>
            <a:r>
              <a:rPr lang="zh-CN" altLang="en-US" dirty="0"/>
              <a:t>图书信息管理系统</a:t>
            </a:r>
            <a:br>
              <a:rPr lang="en-US" altLang="zh-CN" dirty="0"/>
            </a:br>
            <a:r>
              <a:rPr lang="zh-CN" altLang="en-US" dirty="0"/>
              <a:t>答辩演示</a:t>
            </a:r>
            <a:endParaRPr lang="zh-CN" altLang="en-US" dirty="0"/>
          </a:p>
        </p:txBody>
      </p:sp>
      <p:sp>
        <p:nvSpPr>
          <p:cNvPr id="7" name="副标题 6"/>
          <p:cNvSpPr>
            <a:spLocks noGrp="1"/>
          </p:cNvSpPr>
          <p:nvPr>
            <p:ph type="subTitle" idx="1"/>
          </p:nvPr>
        </p:nvSpPr>
        <p:spPr>
          <a:xfrm>
            <a:off x="4464535" y="3195485"/>
            <a:ext cx="7414940" cy="690968"/>
          </a:xfrm>
        </p:spPr>
        <p:txBody>
          <a:bodyPr rtlCol="0"/>
          <a:lstStyle/>
          <a:p>
            <a:pPr rtl="0"/>
            <a:r>
              <a:rPr lang="zh-CN" altLang="en-US" dirty="0"/>
              <a:t>第一组</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0" y="117988"/>
            <a:ext cx="3289213" cy="491612"/>
          </a:xfrm>
        </p:spPr>
        <p:txBody>
          <a:bodyPr rtlCol="0"/>
          <a:lstStyle/>
          <a:p>
            <a:pPr rtl="0"/>
            <a:r>
              <a:rPr lang="zh-CN" altLang="en-US" dirty="0">
                <a:latin typeface="宋体" panose="02010600030101010101" pitchFamily="2" charset="-122"/>
                <a:ea typeface="宋体" panose="02010600030101010101" pitchFamily="2" charset="-122"/>
              </a:rPr>
              <a:t>用户登录模块</a:t>
            </a:r>
            <a:endParaRPr lang="zh-CN" altLang="en-US" dirty="0">
              <a:latin typeface="宋体" panose="02010600030101010101" pitchFamily="2" charset="-122"/>
              <a:ea typeface="宋体" panose="02010600030101010101" pitchFamily="2" charset="-122"/>
            </a:endParaRPr>
          </a:p>
        </p:txBody>
      </p:sp>
      <p:sp>
        <p:nvSpPr>
          <p:cNvPr id="60" name="灯片编号占位符 59"/>
          <p:cNvSpPr>
            <a:spLocks noGrp="1"/>
          </p:cNvSpPr>
          <p:nvPr>
            <p:ph type="sldNum" sz="quarter" idx="38"/>
          </p:nvPr>
        </p:nvSpPr>
        <p:spPr/>
        <p:txBody>
          <a:bodyPr rtlCol="0"/>
          <a:lstStyle/>
          <a:p>
            <a:pPr rtl="0"/>
            <a:fld id="{09A01C0A-2BB6-49E7-91A3-DCB9F9F59583}" type="slidenum">
              <a:rPr lang="en-US" altLang="zh-CN" smtClean="0"/>
            </a:fld>
            <a:endParaRPr lang="zh-CN" altLang="en-US"/>
          </a:p>
        </p:txBody>
      </p:sp>
      <p:sp>
        <p:nvSpPr>
          <p:cNvPr id="36" name="文本框 35"/>
          <p:cNvSpPr txBox="1"/>
          <p:nvPr/>
        </p:nvSpPr>
        <p:spPr>
          <a:xfrm>
            <a:off x="511277" y="894735"/>
            <a:ext cx="10205883"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用户登录时，</a:t>
            </a:r>
            <a:r>
              <a:rPr lang="zh-CN" altLang="en-US" sz="1800" dirty="0">
                <a:latin typeface="宋体" panose="02010600030101010101" pitchFamily="2" charset="-122"/>
                <a:ea typeface="宋体" panose="02010600030101010101" pitchFamily="2" charset="-122"/>
              </a:rPr>
              <a:t>当用户密码时，用户输入的密码会经过哈希函数进行加密处理，让用户账号更加安全。</a:t>
            </a:r>
            <a:endParaRPr lang="zh-CN" altLang="en-US" dirty="0">
              <a:latin typeface="宋体" panose="02010600030101010101" pitchFamily="2" charset="-122"/>
              <a:ea typeface="宋体" panose="02010600030101010101" pitchFamily="2" charset="-122"/>
            </a:endParaRPr>
          </a:p>
        </p:txBody>
      </p:sp>
      <p:pic>
        <p:nvPicPr>
          <p:cNvPr id="39" name="图片 38"/>
          <p:cNvPicPr>
            <a:picLocks noChangeAspect="1"/>
          </p:cNvPicPr>
          <p:nvPr/>
        </p:nvPicPr>
        <p:blipFill>
          <a:blip r:embed="rId1"/>
          <a:stretch>
            <a:fillRect/>
          </a:stretch>
        </p:blipFill>
        <p:spPr>
          <a:xfrm>
            <a:off x="0" y="1435510"/>
            <a:ext cx="11464413" cy="54224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6191"/>
            <a:ext cx="3397367" cy="652054"/>
          </a:xfrm>
        </p:spPr>
        <p:txBody>
          <a:bodyPr/>
          <a:lstStyle/>
          <a:p>
            <a:r>
              <a:rPr lang="zh-CN" altLang="en-US" dirty="0"/>
              <a:t>系统首页展示</a:t>
            </a:r>
            <a:endParaRPr lang="zh-CN" altLang="en-US" dirty="0"/>
          </a:p>
        </p:txBody>
      </p:sp>
      <p:sp>
        <p:nvSpPr>
          <p:cNvPr id="15" name="页脚占位符 14"/>
          <p:cNvSpPr>
            <a:spLocks noGrp="1"/>
          </p:cNvSpPr>
          <p:nvPr>
            <p:ph type="ftr" sz="quarter" idx="37"/>
          </p:nvPr>
        </p:nvSpPr>
        <p:spPr/>
        <p:txBody>
          <a:bodyPr/>
          <a:lstStyle/>
          <a:p>
            <a:r>
              <a:rPr lang="zh-CN" altLang="en-US" noProof="0"/>
              <a:t>演示文稿标题</a:t>
            </a:r>
            <a:endParaRPr lang="zh-CN" altLang="en-US" noProof="0"/>
          </a:p>
        </p:txBody>
      </p:sp>
      <p:sp>
        <p:nvSpPr>
          <p:cNvPr id="16" name="灯片编号占位符 15"/>
          <p:cNvSpPr>
            <a:spLocks noGrp="1"/>
          </p:cNvSpPr>
          <p:nvPr>
            <p:ph type="sldNum" sz="quarter" idx="38"/>
          </p:nvPr>
        </p:nvSpPr>
        <p:spPr/>
        <p:txBody>
          <a:bodyPr/>
          <a:lstStyle/>
          <a:p>
            <a:fld id="{09A01C0A-2BB6-49E7-91A3-DCB9F9F59583}" type="slidenum">
              <a:rPr lang="en-US" altLang="zh-CN" noProof="0" smtClean="0"/>
            </a:fld>
            <a:endParaRPr lang="zh-CN" altLang="en-US" noProof="0"/>
          </a:p>
        </p:txBody>
      </p:sp>
      <p:sp>
        <p:nvSpPr>
          <p:cNvPr id="17" name="文本框 16"/>
          <p:cNvSpPr txBox="1"/>
          <p:nvPr/>
        </p:nvSpPr>
        <p:spPr>
          <a:xfrm>
            <a:off x="0" y="865238"/>
            <a:ext cx="450809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首页界面有各个功能模块的的菜单栏</a:t>
            </a:r>
            <a:endParaRPr lang="zh-CN" altLang="en-US" dirty="0">
              <a:latin typeface="宋体" panose="02010600030101010101" pitchFamily="2" charset="-122"/>
              <a:ea typeface="宋体" panose="02010600030101010101" pitchFamily="2" charset="-122"/>
            </a:endParaRPr>
          </a:p>
        </p:txBody>
      </p:sp>
      <p:pic>
        <p:nvPicPr>
          <p:cNvPr id="19" name="图片 18"/>
          <p:cNvPicPr>
            <a:picLocks noChangeAspect="1"/>
          </p:cNvPicPr>
          <p:nvPr/>
        </p:nvPicPr>
        <p:blipFill>
          <a:blip r:embed="rId1"/>
          <a:stretch>
            <a:fillRect/>
          </a:stretch>
        </p:blipFill>
        <p:spPr>
          <a:xfrm>
            <a:off x="0" y="1234569"/>
            <a:ext cx="12192000" cy="558723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6310" y="117988"/>
            <a:ext cx="4621162" cy="894736"/>
          </a:xfrm>
        </p:spPr>
        <p:txBody>
          <a:bodyPr/>
          <a:lstStyle/>
          <a:p>
            <a:r>
              <a:rPr lang="zh-CN" altLang="en-US" b="1" dirty="0">
                <a:latin typeface="宋体" panose="02010600030101010101" pitchFamily="2" charset="-122"/>
                <a:ea typeface="宋体" panose="02010600030101010101" pitchFamily="2" charset="-122"/>
              </a:rPr>
              <a:t>用户信息新增</a:t>
            </a:r>
            <a:r>
              <a:rPr kumimoji="0" lang="zh-CN" altLang="en-US" sz="36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模块</a:t>
            </a:r>
            <a:br>
              <a:rPr kumimoji="0" lang="zh-CN" altLang="en-US" sz="36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br>
            <a:endParaRPr lang="zh-CN" altLang="en-US" dirty="0"/>
          </a:p>
        </p:txBody>
      </p:sp>
      <p:sp>
        <p:nvSpPr>
          <p:cNvPr id="15" name="页脚占位符 14"/>
          <p:cNvSpPr>
            <a:spLocks noGrp="1"/>
          </p:cNvSpPr>
          <p:nvPr>
            <p:ph type="ftr" sz="quarter" idx="37"/>
          </p:nvPr>
        </p:nvSpPr>
        <p:spPr/>
        <p:txBody>
          <a:bodyPr/>
          <a:lstStyle/>
          <a:p>
            <a:r>
              <a:rPr lang="zh-CN" altLang="en-US" noProof="0"/>
              <a:t>演示文稿标题</a:t>
            </a:r>
            <a:endParaRPr lang="zh-CN" altLang="en-US" noProof="0"/>
          </a:p>
        </p:txBody>
      </p:sp>
      <p:sp>
        <p:nvSpPr>
          <p:cNvPr id="16" name="灯片编号占位符 15"/>
          <p:cNvSpPr>
            <a:spLocks noGrp="1"/>
          </p:cNvSpPr>
          <p:nvPr>
            <p:ph type="sldNum" sz="quarter" idx="38"/>
          </p:nvPr>
        </p:nvSpPr>
        <p:spPr/>
        <p:txBody>
          <a:bodyPr/>
          <a:lstStyle/>
          <a:p>
            <a:fld id="{09A01C0A-2BB6-49E7-91A3-DCB9F9F59583}" type="slidenum">
              <a:rPr lang="en-US" altLang="zh-CN" noProof="0" smtClean="0"/>
            </a:fld>
            <a:endParaRPr lang="zh-CN" altLang="en-US" noProof="0"/>
          </a:p>
        </p:txBody>
      </p:sp>
      <p:sp>
        <p:nvSpPr>
          <p:cNvPr id="17" name="文本框 16"/>
          <p:cNvSpPr txBox="1"/>
          <p:nvPr/>
        </p:nvSpPr>
        <p:spPr>
          <a:xfrm>
            <a:off x="226143" y="828058"/>
            <a:ext cx="3416320"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在网页上实现对用户信息的新增</a:t>
            </a:r>
            <a:endParaRPr lang="zh-CN" altLang="en-US" dirty="0">
              <a:latin typeface="宋体" panose="02010600030101010101" pitchFamily="2" charset="-122"/>
              <a:ea typeface="宋体" panose="02010600030101010101" pitchFamily="2" charset="-122"/>
            </a:endParaRPr>
          </a:p>
        </p:txBody>
      </p:sp>
      <p:pic>
        <p:nvPicPr>
          <p:cNvPr id="19" name="图片 18"/>
          <p:cNvPicPr>
            <a:picLocks noChangeAspect="1"/>
          </p:cNvPicPr>
          <p:nvPr/>
        </p:nvPicPr>
        <p:blipFill>
          <a:blip r:embed="rId1"/>
          <a:stretch>
            <a:fillRect/>
          </a:stretch>
        </p:blipFill>
        <p:spPr>
          <a:xfrm>
            <a:off x="0" y="1337186"/>
            <a:ext cx="12192000" cy="5520814"/>
          </a:xfrm>
          <a:prstGeom prst="rect">
            <a:avLst/>
          </a:prstGeom>
        </p:spPr>
      </p:pic>
      <p:pic>
        <p:nvPicPr>
          <p:cNvPr id="21" name="图片 20"/>
          <p:cNvPicPr>
            <a:picLocks noChangeAspect="1"/>
          </p:cNvPicPr>
          <p:nvPr/>
        </p:nvPicPr>
        <p:blipFill>
          <a:blip r:embed="rId2"/>
          <a:stretch>
            <a:fillRect/>
          </a:stretch>
        </p:blipFill>
        <p:spPr>
          <a:xfrm>
            <a:off x="6369306" y="117987"/>
            <a:ext cx="5057775" cy="10794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0895"/>
            <a:ext cx="4174116" cy="652054"/>
          </a:xfrm>
        </p:spPr>
        <p:txBody>
          <a:bodyPr/>
          <a:lstStyle/>
          <a:p>
            <a:r>
              <a:rPr lang="zh-CN" altLang="en-US" b="1" dirty="0">
                <a:latin typeface="宋体" panose="02010600030101010101" pitchFamily="2" charset="-122"/>
                <a:ea typeface="宋体" panose="02010600030101010101" pitchFamily="2" charset="-122"/>
              </a:rPr>
              <a:t>用户信息修改</a:t>
            </a:r>
            <a:r>
              <a:rPr kumimoji="0" lang="zh-CN" altLang="en-US" sz="36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模块</a:t>
            </a:r>
            <a:endParaRPr lang="zh-CN" altLang="en-US" dirty="0"/>
          </a:p>
        </p:txBody>
      </p:sp>
      <p:sp>
        <p:nvSpPr>
          <p:cNvPr id="15" name="页脚占位符 14"/>
          <p:cNvSpPr>
            <a:spLocks noGrp="1"/>
          </p:cNvSpPr>
          <p:nvPr>
            <p:ph type="ftr" sz="quarter" idx="37"/>
          </p:nvPr>
        </p:nvSpPr>
        <p:spPr/>
        <p:txBody>
          <a:bodyPr/>
          <a:lstStyle/>
          <a:p>
            <a:r>
              <a:rPr lang="zh-CN" altLang="en-US" noProof="0"/>
              <a:t>演示文稿标题</a:t>
            </a:r>
            <a:endParaRPr lang="zh-CN" altLang="en-US" noProof="0"/>
          </a:p>
        </p:txBody>
      </p:sp>
      <p:sp>
        <p:nvSpPr>
          <p:cNvPr id="16" name="灯片编号占位符 15"/>
          <p:cNvSpPr>
            <a:spLocks noGrp="1"/>
          </p:cNvSpPr>
          <p:nvPr>
            <p:ph type="sldNum" sz="quarter" idx="38"/>
          </p:nvPr>
        </p:nvSpPr>
        <p:spPr/>
        <p:txBody>
          <a:bodyPr/>
          <a:lstStyle/>
          <a:p>
            <a:fld id="{09A01C0A-2BB6-49E7-91A3-DCB9F9F59583}" type="slidenum">
              <a:rPr lang="en-US" altLang="zh-CN" noProof="0" smtClean="0"/>
            </a:fld>
            <a:endParaRPr lang="zh-CN" altLang="en-US" noProof="0"/>
          </a:p>
        </p:txBody>
      </p:sp>
      <p:sp>
        <p:nvSpPr>
          <p:cNvPr id="17" name="文本框 16"/>
          <p:cNvSpPr txBox="1"/>
          <p:nvPr/>
        </p:nvSpPr>
        <p:spPr>
          <a:xfrm>
            <a:off x="-117987" y="884904"/>
            <a:ext cx="2954655" cy="369332"/>
          </a:xfrm>
          <a:prstGeom prst="rect">
            <a:avLst/>
          </a:prstGeom>
          <a:noFill/>
        </p:spPr>
        <p:txBody>
          <a:bodyPr wrap="none" rtlCol="0">
            <a:spAutoFit/>
          </a:bodyPr>
          <a:lstStyle/>
          <a:p>
            <a:r>
              <a:rPr lang="zh-CN" altLang="en-US" dirty="0"/>
              <a:t>对已有的用户信息进行修改</a:t>
            </a:r>
            <a:endParaRPr lang="zh-CN" altLang="en-US" dirty="0"/>
          </a:p>
        </p:txBody>
      </p:sp>
      <p:pic>
        <p:nvPicPr>
          <p:cNvPr id="19" name="图片 18"/>
          <p:cNvPicPr>
            <a:picLocks noChangeAspect="1"/>
          </p:cNvPicPr>
          <p:nvPr/>
        </p:nvPicPr>
        <p:blipFill>
          <a:blip r:embed="rId1"/>
          <a:stretch>
            <a:fillRect/>
          </a:stretch>
        </p:blipFill>
        <p:spPr>
          <a:xfrm>
            <a:off x="0" y="1347018"/>
            <a:ext cx="12192000" cy="5417576"/>
          </a:xfrm>
          <a:prstGeom prst="rect">
            <a:avLst/>
          </a:prstGeom>
        </p:spPr>
      </p:pic>
      <p:pic>
        <p:nvPicPr>
          <p:cNvPr id="21" name="图片 20"/>
          <p:cNvPicPr>
            <a:picLocks noChangeAspect="1"/>
          </p:cNvPicPr>
          <p:nvPr/>
        </p:nvPicPr>
        <p:blipFill>
          <a:blip r:embed="rId2"/>
          <a:stretch>
            <a:fillRect/>
          </a:stretch>
        </p:blipFill>
        <p:spPr>
          <a:xfrm>
            <a:off x="6750177" y="93406"/>
            <a:ext cx="5057775" cy="136391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01455"/>
            <a:ext cx="4203613" cy="652054"/>
          </a:xfrm>
        </p:spPr>
        <p:txBody>
          <a:bodyPr/>
          <a:lstStyle/>
          <a:p>
            <a:r>
              <a:rPr lang="zh-CN" altLang="en-US" b="1" dirty="0">
                <a:latin typeface="宋体" panose="02010600030101010101" pitchFamily="2" charset="-122"/>
                <a:ea typeface="宋体" panose="02010600030101010101" pitchFamily="2" charset="-122"/>
              </a:rPr>
              <a:t>用户信息删除</a:t>
            </a:r>
            <a:r>
              <a:rPr kumimoji="0" lang="zh-CN" altLang="en-US" sz="36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模块</a:t>
            </a:r>
            <a:endParaRPr lang="zh-CN" altLang="en-US" dirty="0"/>
          </a:p>
        </p:txBody>
      </p:sp>
      <p:sp>
        <p:nvSpPr>
          <p:cNvPr id="15" name="页脚占位符 14"/>
          <p:cNvSpPr>
            <a:spLocks noGrp="1"/>
          </p:cNvSpPr>
          <p:nvPr>
            <p:ph type="ftr" sz="quarter" idx="37"/>
          </p:nvPr>
        </p:nvSpPr>
        <p:spPr/>
        <p:txBody>
          <a:bodyPr/>
          <a:lstStyle/>
          <a:p>
            <a:r>
              <a:rPr lang="zh-CN" altLang="en-US" noProof="0"/>
              <a:t>演示文稿标题</a:t>
            </a:r>
            <a:endParaRPr lang="zh-CN" altLang="en-US" noProof="0"/>
          </a:p>
        </p:txBody>
      </p:sp>
      <p:sp>
        <p:nvSpPr>
          <p:cNvPr id="16" name="灯片编号占位符 15"/>
          <p:cNvSpPr>
            <a:spLocks noGrp="1"/>
          </p:cNvSpPr>
          <p:nvPr>
            <p:ph type="sldNum" sz="quarter" idx="38"/>
          </p:nvPr>
        </p:nvSpPr>
        <p:spPr/>
        <p:txBody>
          <a:bodyPr/>
          <a:lstStyle/>
          <a:p>
            <a:fld id="{09A01C0A-2BB6-49E7-91A3-DCB9F9F59583}" type="slidenum">
              <a:rPr lang="en-US" altLang="zh-CN" noProof="0" smtClean="0"/>
            </a:fld>
            <a:endParaRPr lang="zh-CN" altLang="en-US" noProof="0"/>
          </a:p>
        </p:txBody>
      </p:sp>
      <p:sp>
        <p:nvSpPr>
          <p:cNvPr id="17" name="文本框 16"/>
          <p:cNvSpPr txBox="1"/>
          <p:nvPr/>
        </p:nvSpPr>
        <p:spPr>
          <a:xfrm>
            <a:off x="0" y="881328"/>
            <a:ext cx="5447071"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通过删除按钮进行图书信息的删除</a:t>
            </a:r>
            <a:endParaRPr lang="zh-CN" altLang="en-US" dirty="0">
              <a:latin typeface="宋体" panose="02010600030101010101" pitchFamily="2" charset="-122"/>
              <a:ea typeface="宋体" panose="02010600030101010101" pitchFamily="2" charset="-122"/>
            </a:endParaRPr>
          </a:p>
        </p:txBody>
      </p:sp>
      <p:pic>
        <p:nvPicPr>
          <p:cNvPr id="20" name="图片 19"/>
          <p:cNvPicPr>
            <a:picLocks noChangeAspect="1"/>
          </p:cNvPicPr>
          <p:nvPr/>
        </p:nvPicPr>
        <p:blipFill>
          <a:blip r:embed="rId1"/>
          <a:stretch>
            <a:fillRect/>
          </a:stretch>
        </p:blipFill>
        <p:spPr>
          <a:xfrm>
            <a:off x="0" y="1494502"/>
            <a:ext cx="12192000" cy="526204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页脚占位符 14"/>
          <p:cNvSpPr>
            <a:spLocks noGrp="1"/>
          </p:cNvSpPr>
          <p:nvPr>
            <p:ph type="ftr" sz="quarter" idx="37"/>
          </p:nvPr>
        </p:nvSpPr>
        <p:spPr/>
        <p:txBody>
          <a:bodyPr/>
          <a:lstStyle/>
          <a:p>
            <a:r>
              <a:rPr lang="zh-CN" altLang="en-US" noProof="0"/>
              <a:t>演示文稿标题</a:t>
            </a:r>
            <a:endParaRPr lang="zh-CN" altLang="en-US" noProof="0"/>
          </a:p>
        </p:txBody>
      </p:sp>
      <p:sp>
        <p:nvSpPr>
          <p:cNvPr id="16" name="灯片编号占位符 15"/>
          <p:cNvSpPr>
            <a:spLocks noGrp="1"/>
          </p:cNvSpPr>
          <p:nvPr>
            <p:ph type="sldNum" sz="quarter" idx="38"/>
          </p:nvPr>
        </p:nvSpPr>
        <p:spPr/>
        <p:txBody>
          <a:bodyPr/>
          <a:lstStyle/>
          <a:p>
            <a:fld id="{09A01C0A-2BB6-49E7-91A3-DCB9F9F59583}" type="slidenum">
              <a:rPr lang="en-US" altLang="zh-CN" noProof="0" smtClean="0"/>
            </a:fld>
            <a:endParaRPr lang="zh-CN" altLang="en-US" noProof="0"/>
          </a:p>
        </p:txBody>
      </p:sp>
      <p:sp>
        <p:nvSpPr>
          <p:cNvPr id="17" name="标题 16"/>
          <p:cNvSpPr txBox="1">
            <a:spLocks noGrp="1"/>
          </p:cNvSpPr>
          <p:nvPr>
            <p:ph type="title"/>
          </p:nvPr>
        </p:nvSpPr>
        <p:spPr>
          <a:xfrm>
            <a:off x="72022" y="209324"/>
            <a:ext cx="7409080" cy="498598"/>
          </a:xfrm>
          <a:prstGeom prst="rect">
            <a:avLst/>
          </a:prstGeom>
          <a:noFill/>
        </p:spPr>
        <p:txBody>
          <a:bodyPr wrap="none" rtlCol="0">
            <a:spAutoFit/>
          </a:bodyPr>
          <a:lstStyle/>
          <a:p>
            <a:r>
              <a:rPr lang="zh-CN" altLang="en-US" b="1" dirty="0">
                <a:latin typeface="宋体" panose="02010600030101010101" pitchFamily="2" charset="-122"/>
                <a:ea typeface="宋体" panose="02010600030101010101" pitchFamily="2" charset="-122"/>
              </a:rPr>
              <a:t>用户信息查询</a:t>
            </a:r>
            <a:r>
              <a:rPr kumimoji="0" lang="zh-CN" altLang="en-US" sz="36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模块</a:t>
            </a:r>
            <a:r>
              <a:rPr lang="zh-CN" altLang="en-US" dirty="0">
                <a:latin typeface="宋体" panose="02010600030101010101" pitchFamily="2" charset="-122"/>
                <a:ea typeface="宋体" panose="02010600030101010101" pitchFamily="2" charset="-122"/>
              </a:rPr>
              <a:t>（模糊查询）</a:t>
            </a:r>
            <a:endParaRPr lang="zh-CN" altLang="en-US" dirty="0"/>
          </a:p>
        </p:txBody>
      </p:sp>
      <p:sp>
        <p:nvSpPr>
          <p:cNvPr id="19" name="文本框 18"/>
          <p:cNvSpPr txBox="1"/>
          <p:nvPr/>
        </p:nvSpPr>
        <p:spPr>
          <a:xfrm>
            <a:off x="72022" y="707922"/>
            <a:ext cx="5211097"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通过输入用户名，性别来查询用户信息</a:t>
            </a:r>
            <a:endParaRPr lang="zh-CN" altLang="en-US" dirty="0">
              <a:latin typeface="宋体" panose="02010600030101010101" pitchFamily="2" charset="-122"/>
              <a:ea typeface="宋体" panose="02010600030101010101" pitchFamily="2" charset="-122"/>
            </a:endParaRPr>
          </a:p>
        </p:txBody>
      </p:sp>
      <p:pic>
        <p:nvPicPr>
          <p:cNvPr id="21" name="图片 20"/>
          <p:cNvPicPr>
            <a:picLocks noChangeAspect="1"/>
          </p:cNvPicPr>
          <p:nvPr/>
        </p:nvPicPr>
        <p:blipFill>
          <a:blip r:embed="rId1"/>
          <a:stretch>
            <a:fillRect/>
          </a:stretch>
        </p:blipFill>
        <p:spPr>
          <a:xfrm>
            <a:off x="0" y="1077254"/>
            <a:ext cx="12192000" cy="578074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页脚占位符 14"/>
          <p:cNvSpPr>
            <a:spLocks noGrp="1"/>
          </p:cNvSpPr>
          <p:nvPr>
            <p:ph type="ftr" sz="quarter" idx="37"/>
          </p:nvPr>
        </p:nvSpPr>
        <p:spPr/>
        <p:txBody>
          <a:bodyPr/>
          <a:lstStyle/>
          <a:p>
            <a:r>
              <a:rPr lang="zh-CN" altLang="en-US" noProof="0"/>
              <a:t>演示文稿标题</a:t>
            </a:r>
            <a:endParaRPr lang="zh-CN" altLang="en-US" noProof="0"/>
          </a:p>
        </p:txBody>
      </p:sp>
      <p:sp>
        <p:nvSpPr>
          <p:cNvPr id="16" name="灯片编号占位符 15"/>
          <p:cNvSpPr>
            <a:spLocks noGrp="1"/>
          </p:cNvSpPr>
          <p:nvPr>
            <p:ph type="sldNum" sz="quarter" idx="38"/>
          </p:nvPr>
        </p:nvSpPr>
        <p:spPr/>
        <p:txBody>
          <a:bodyPr/>
          <a:lstStyle/>
          <a:p>
            <a:fld id="{09A01C0A-2BB6-49E7-91A3-DCB9F9F59583}" type="slidenum">
              <a:rPr lang="en-US" altLang="zh-CN" noProof="0" smtClean="0"/>
            </a:fld>
            <a:endParaRPr lang="zh-CN" altLang="en-US" noProof="0"/>
          </a:p>
        </p:txBody>
      </p:sp>
      <p:sp>
        <p:nvSpPr>
          <p:cNvPr id="17" name="标题 16"/>
          <p:cNvSpPr txBox="1">
            <a:spLocks noGrp="1"/>
          </p:cNvSpPr>
          <p:nvPr>
            <p:ph type="title"/>
          </p:nvPr>
        </p:nvSpPr>
        <p:spPr>
          <a:xfrm>
            <a:off x="72021" y="209324"/>
            <a:ext cx="7409080" cy="498598"/>
          </a:xfrm>
          <a:prstGeom prst="rect">
            <a:avLst/>
          </a:prstGeom>
          <a:noFill/>
        </p:spPr>
        <p:txBody>
          <a:bodyPr wrap="none" rtlCol="0">
            <a:spAutoFit/>
          </a:bodyPr>
          <a:lstStyle/>
          <a:p>
            <a:r>
              <a:rPr lang="zh-CN" altLang="en-US" b="1" dirty="0">
                <a:latin typeface="宋体" panose="02010600030101010101" pitchFamily="2" charset="-122"/>
                <a:ea typeface="宋体" panose="02010600030101010101" pitchFamily="2" charset="-122"/>
              </a:rPr>
              <a:t>用户信息查询</a:t>
            </a:r>
            <a:r>
              <a:rPr kumimoji="0" lang="zh-CN" altLang="en-US" sz="36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模块</a:t>
            </a:r>
            <a:r>
              <a:rPr lang="zh-CN" altLang="en-US" dirty="0">
                <a:latin typeface="宋体" panose="02010600030101010101" pitchFamily="2" charset="-122"/>
                <a:ea typeface="宋体" panose="02010600030101010101" pitchFamily="2" charset="-122"/>
              </a:rPr>
              <a:t>（精确查询）</a:t>
            </a:r>
            <a:endParaRPr lang="zh-CN" altLang="en-US" dirty="0"/>
          </a:p>
        </p:txBody>
      </p:sp>
      <p:sp>
        <p:nvSpPr>
          <p:cNvPr id="19" name="文本框 18"/>
          <p:cNvSpPr txBox="1"/>
          <p:nvPr/>
        </p:nvSpPr>
        <p:spPr>
          <a:xfrm>
            <a:off x="72022" y="707922"/>
            <a:ext cx="5211097"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通过输入用户名，性别来查询用户信息</a:t>
            </a:r>
            <a:endParaRPr lang="zh-CN" altLang="en-US"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0" y="1206520"/>
            <a:ext cx="12192000" cy="558314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917" y="57367"/>
            <a:ext cx="4183948" cy="652054"/>
          </a:xfrm>
        </p:spPr>
        <p:txBody>
          <a:bodyPr/>
          <a:lstStyle/>
          <a:p>
            <a:r>
              <a:rPr lang="zh-CN" altLang="en-US" dirty="0">
                <a:latin typeface="宋体" panose="02010600030101010101" pitchFamily="2" charset="-122"/>
                <a:ea typeface="宋体" panose="02010600030101010101" pitchFamily="2" charset="-122"/>
              </a:rPr>
              <a:t>图书</a:t>
            </a:r>
            <a:r>
              <a:rPr lang="zh-CN" altLang="en-US" b="1" dirty="0">
                <a:latin typeface="宋体" panose="02010600030101010101" pitchFamily="2" charset="-122"/>
                <a:ea typeface="宋体" panose="02010600030101010101" pitchFamily="2" charset="-122"/>
              </a:rPr>
              <a:t>信息新增</a:t>
            </a:r>
            <a:r>
              <a:rPr kumimoji="0" lang="zh-CN" altLang="en-US" sz="36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模块</a:t>
            </a:r>
            <a:endParaRPr lang="zh-CN" altLang="en-US" dirty="0"/>
          </a:p>
        </p:txBody>
      </p:sp>
      <p:sp>
        <p:nvSpPr>
          <p:cNvPr id="15" name="页脚占位符 14"/>
          <p:cNvSpPr>
            <a:spLocks noGrp="1"/>
          </p:cNvSpPr>
          <p:nvPr>
            <p:ph type="ftr" sz="quarter" idx="37"/>
          </p:nvPr>
        </p:nvSpPr>
        <p:spPr/>
        <p:txBody>
          <a:bodyPr/>
          <a:lstStyle/>
          <a:p>
            <a:r>
              <a:rPr lang="zh-CN" altLang="en-US" noProof="0"/>
              <a:t>演示文稿标题</a:t>
            </a:r>
            <a:endParaRPr lang="zh-CN" altLang="en-US" noProof="0"/>
          </a:p>
        </p:txBody>
      </p:sp>
      <p:sp>
        <p:nvSpPr>
          <p:cNvPr id="16" name="灯片编号占位符 15"/>
          <p:cNvSpPr>
            <a:spLocks noGrp="1"/>
          </p:cNvSpPr>
          <p:nvPr>
            <p:ph type="sldNum" sz="quarter" idx="38"/>
          </p:nvPr>
        </p:nvSpPr>
        <p:spPr/>
        <p:txBody>
          <a:bodyPr/>
          <a:lstStyle/>
          <a:p>
            <a:fld id="{09A01C0A-2BB6-49E7-91A3-DCB9F9F59583}" type="slidenum">
              <a:rPr lang="en-US" altLang="zh-CN" noProof="0" smtClean="0"/>
            </a:fld>
            <a:endParaRPr lang="zh-CN" altLang="en-US" noProof="0"/>
          </a:p>
        </p:txBody>
      </p:sp>
      <p:sp>
        <p:nvSpPr>
          <p:cNvPr id="17" name="文本框 16"/>
          <p:cNvSpPr txBox="1"/>
          <p:nvPr/>
        </p:nvSpPr>
        <p:spPr>
          <a:xfrm>
            <a:off x="179278" y="709421"/>
            <a:ext cx="4031226"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在网页上实现对图书信息的新增</a:t>
            </a:r>
            <a:endParaRPr lang="zh-CN" altLang="en-US" dirty="0">
              <a:latin typeface="宋体" panose="02010600030101010101" pitchFamily="2" charset="-122"/>
              <a:ea typeface="宋体" panose="02010600030101010101" pitchFamily="2" charset="-122"/>
            </a:endParaRPr>
          </a:p>
        </p:txBody>
      </p:sp>
      <p:pic>
        <p:nvPicPr>
          <p:cNvPr id="19" name="图片 18"/>
          <p:cNvPicPr>
            <a:picLocks noChangeAspect="1"/>
          </p:cNvPicPr>
          <p:nvPr/>
        </p:nvPicPr>
        <p:blipFill>
          <a:blip r:embed="rId1"/>
          <a:stretch>
            <a:fillRect/>
          </a:stretch>
        </p:blipFill>
        <p:spPr>
          <a:xfrm>
            <a:off x="0" y="1078752"/>
            <a:ext cx="12192000" cy="5721881"/>
          </a:xfrm>
          <a:prstGeom prst="rect">
            <a:avLst/>
          </a:prstGeom>
        </p:spPr>
      </p:pic>
      <p:pic>
        <p:nvPicPr>
          <p:cNvPr id="21" name="图片 20"/>
          <p:cNvPicPr>
            <a:picLocks noChangeAspect="1"/>
          </p:cNvPicPr>
          <p:nvPr/>
        </p:nvPicPr>
        <p:blipFill>
          <a:blip r:embed="rId2"/>
          <a:stretch>
            <a:fillRect/>
          </a:stretch>
        </p:blipFill>
        <p:spPr>
          <a:xfrm>
            <a:off x="6261150" y="57367"/>
            <a:ext cx="5057775" cy="9640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21119"/>
            <a:ext cx="4183948" cy="652054"/>
          </a:xfrm>
        </p:spPr>
        <p:txBody>
          <a:bodyPr/>
          <a:lstStyle/>
          <a:p>
            <a:r>
              <a:rPr lang="zh-CN" altLang="en-US" dirty="0">
                <a:latin typeface="宋体" panose="02010600030101010101" pitchFamily="2" charset="-122"/>
                <a:ea typeface="宋体" panose="02010600030101010101" pitchFamily="2" charset="-122"/>
              </a:rPr>
              <a:t>图书</a:t>
            </a:r>
            <a:r>
              <a:rPr lang="zh-CN" altLang="en-US" b="1" dirty="0">
                <a:latin typeface="宋体" panose="02010600030101010101" pitchFamily="2" charset="-122"/>
                <a:ea typeface="宋体" panose="02010600030101010101" pitchFamily="2" charset="-122"/>
              </a:rPr>
              <a:t>信息修改</a:t>
            </a:r>
            <a:r>
              <a:rPr kumimoji="0" lang="zh-CN" altLang="en-US" sz="36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模块</a:t>
            </a:r>
            <a:endParaRPr lang="zh-CN" altLang="en-US" dirty="0"/>
          </a:p>
        </p:txBody>
      </p:sp>
      <p:sp>
        <p:nvSpPr>
          <p:cNvPr id="15" name="页脚占位符 14"/>
          <p:cNvSpPr>
            <a:spLocks noGrp="1"/>
          </p:cNvSpPr>
          <p:nvPr>
            <p:ph type="ftr" sz="quarter" idx="37"/>
          </p:nvPr>
        </p:nvSpPr>
        <p:spPr/>
        <p:txBody>
          <a:bodyPr/>
          <a:lstStyle/>
          <a:p>
            <a:r>
              <a:rPr lang="zh-CN" altLang="en-US" noProof="0"/>
              <a:t>演示文稿标题</a:t>
            </a:r>
            <a:endParaRPr lang="zh-CN" altLang="en-US" noProof="0"/>
          </a:p>
        </p:txBody>
      </p:sp>
      <p:sp>
        <p:nvSpPr>
          <p:cNvPr id="16" name="灯片编号占位符 15"/>
          <p:cNvSpPr>
            <a:spLocks noGrp="1"/>
          </p:cNvSpPr>
          <p:nvPr>
            <p:ph type="sldNum" sz="quarter" idx="38"/>
          </p:nvPr>
        </p:nvSpPr>
        <p:spPr/>
        <p:txBody>
          <a:bodyPr/>
          <a:lstStyle/>
          <a:p>
            <a:fld id="{09A01C0A-2BB6-49E7-91A3-DCB9F9F59583}" type="slidenum">
              <a:rPr lang="en-US" altLang="zh-CN" noProof="0" smtClean="0"/>
            </a:fld>
            <a:endParaRPr lang="zh-CN" altLang="en-US" noProof="0"/>
          </a:p>
        </p:txBody>
      </p:sp>
      <p:sp>
        <p:nvSpPr>
          <p:cNvPr id="17" name="文本框 16"/>
          <p:cNvSpPr txBox="1"/>
          <p:nvPr/>
        </p:nvSpPr>
        <p:spPr>
          <a:xfrm>
            <a:off x="0" y="929148"/>
            <a:ext cx="3170903"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对已有的图书信息进行修改</a:t>
            </a:r>
            <a:endParaRPr lang="zh-CN" altLang="en-US" dirty="0">
              <a:latin typeface="宋体" panose="02010600030101010101" pitchFamily="2" charset="-122"/>
              <a:ea typeface="宋体" panose="02010600030101010101" pitchFamily="2" charset="-122"/>
            </a:endParaRPr>
          </a:p>
        </p:txBody>
      </p:sp>
      <p:pic>
        <p:nvPicPr>
          <p:cNvPr id="19" name="图片 18"/>
          <p:cNvPicPr>
            <a:picLocks noChangeAspect="1"/>
          </p:cNvPicPr>
          <p:nvPr/>
        </p:nvPicPr>
        <p:blipFill>
          <a:blip r:embed="rId1"/>
          <a:stretch>
            <a:fillRect/>
          </a:stretch>
        </p:blipFill>
        <p:spPr>
          <a:xfrm>
            <a:off x="0" y="1298480"/>
            <a:ext cx="12192000" cy="5559518"/>
          </a:xfrm>
          <a:prstGeom prst="rect">
            <a:avLst/>
          </a:prstGeom>
        </p:spPr>
      </p:pic>
      <p:pic>
        <p:nvPicPr>
          <p:cNvPr id="21" name="图片 20"/>
          <p:cNvPicPr>
            <a:picLocks noChangeAspect="1"/>
          </p:cNvPicPr>
          <p:nvPr/>
        </p:nvPicPr>
        <p:blipFill>
          <a:blip r:embed="rId2"/>
          <a:stretch>
            <a:fillRect/>
          </a:stretch>
        </p:blipFill>
        <p:spPr>
          <a:xfrm>
            <a:off x="6270983" y="44511"/>
            <a:ext cx="5057775" cy="110586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916" y="89720"/>
            <a:ext cx="4695226" cy="652054"/>
          </a:xfrm>
        </p:spPr>
        <p:txBody>
          <a:bodyPr/>
          <a:lstStyle/>
          <a:p>
            <a:r>
              <a:rPr lang="zh-CN" altLang="en-US" dirty="0">
                <a:latin typeface="宋体" panose="02010600030101010101" pitchFamily="2" charset="-122"/>
                <a:ea typeface="宋体" panose="02010600030101010101" pitchFamily="2" charset="-122"/>
              </a:rPr>
              <a:t>图书</a:t>
            </a:r>
            <a:r>
              <a:rPr lang="zh-CN" altLang="en-US" b="1" dirty="0">
                <a:latin typeface="宋体" panose="02010600030101010101" pitchFamily="2" charset="-122"/>
                <a:ea typeface="宋体" panose="02010600030101010101" pitchFamily="2" charset="-122"/>
              </a:rPr>
              <a:t>信息删除</a:t>
            </a:r>
            <a:r>
              <a:rPr kumimoji="0" lang="zh-CN" altLang="en-US" sz="36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模块</a:t>
            </a:r>
            <a:endParaRPr lang="zh-CN" altLang="en-US" dirty="0"/>
          </a:p>
        </p:txBody>
      </p:sp>
      <p:sp>
        <p:nvSpPr>
          <p:cNvPr id="15" name="页脚占位符 14"/>
          <p:cNvSpPr>
            <a:spLocks noGrp="1"/>
          </p:cNvSpPr>
          <p:nvPr>
            <p:ph type="ftr" sz="quarter" idx="37"/>
          </p:nvPr>
        </p:nvSpPr>
        <p:spPr/>
        <p:txBody>
          <a:bodyPr/>
          <a:lstStyle/>
          <a:p>
            <a:r>
              <a:rPr lang="zh-CN" altLang="en-US" noProof="0"/>
              <a:t>演示文稿标题</a:t>
            </a:r>
            <a:endParaRPr lang="zh-CN" altLang="en-US" noProof="0"/>
          </a:p>
        </p:txBody>
      </p:sp>
      <p:sp>
        <p:nvSpPr>
          <p:cNvPr id="16" name="灯片编号占位符 15"/>
          <p:cNvSpPr>
            <a:spLocks noGrp="1"/>
          </p:cNvSpPr>
          <p:nvPr>
            <p:ph type="sldNum" sz="quarter" idx="38"/>
          </p:nvPr>
        </p:nvSpPr>
        <p:spPr/>
        <p:txBody>
          <a:bodyPr/>
          <a:lstStyle/>
          <a:p>
            <a:fld id="{09A01C0A-2BB6-49E7-91A3-DCB9F9F59583}" type="slidenum">
              <a:rPr lang="en-US" altLang="zh-CN" noProof="0" smtClean="0"/>
            </a:fld>
            <a:endParaRPr lang="zh-CN" altLang="en-US" noProof="0"/>
          </a:p>
        </p:txBody>
      </p:sp>
      <p:sp>
        <p:nvSpPr>
          <p:cNvPr id="19" name="文本框 18"/>
          <p:cNvSpPr txBox="1"/>
          <p:nvPr/>
        </p:nvSpPr>
        <p:spPr>
          <a:xfrm>
            <a:off x="0" y="816077"/>
            <a:ext cx="3593691"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通过删除按钮删除图书信息</a:t>
            </a:r>
            <a:endParaRPr lang="zh-CN" altLang="en-US" dirty="0">
              <a:latin typeface="宋体" panose="02010600030101010101" pitchFamily="2" charset="-122"/>
              <a:ea typeface="宋体" panose="02010600030101010101" pitchFamily="2" charset="-122"/>
            </a:endParaRPr>
          </a:p>
        </p:txBody>
      </p:sp>
      <p:pic>
        <p:nvPicPr>
          <p:cNvPr id="21" name="图片 20"/>
          <p:cNvPicPr>
            <a:picLocks noChangeAspect="1"/>
          </p:cNvPicPr>
          <p:nvPr/>
        </p:nvPicPr>
        <p:blipFill>
          <a:blip r:embed="rId1"/>
          <a:stretch>
            <a:fillRect/>
          </a:stretch>
        </p:blipFill>
        <p:spPr>
          <a:xfrm>
            <a:off x="0" y="1356852"/>
            <a:ext cx="12192000" cy="550114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rtlCol="0"/>
          <a:lstStyle/>
          <a:p>
            <a:pPr rtl="0"/>
            <a:r>
              <a:rPr lang="zh-CN" altLang="en-US" dirty="0">
                <a:solidFill>
                  <a:schemeClr val="bg1"/>
                </a:solidFill>
              </a:rPr>
              <a:t>前言</a:t>
            </a:r>
            <a:endParaRPr lang="zh-CN" altLang="en-US" dirty="0">
              <a:solidFill>
                <a:schemeClr val="bg1"/>
              </a:solidFill>
            </a:endParaRPr>
          </a:p>
        </p:txBody>
      </p:sp>
      <p:pic>
        <p:nvPicPr>
          <p:cNvPr id="15" name="图片占位符 14" descr="白色现代建筑物"/>
          <p:cNvPicPr>
            <a:picLocks noGrp="1" noChangeAspect="1"/>
          </p:cNvPicPr>
          <p:nvPr>
            <p:ph type="pic" sz="quarter" idx="11"/>
          </p:nvPr>
        </p:nvPicPr>
        <p:blipFill rotWithShape="1">
          <a:blip r:embed="rId1" cstate="print">
            <a:grayscl/>
            <a:extLst>
              <a:ext uri="{BEBA8EAE-BF5A-486C-A8C5-ECC9F3942E4B}">
                <a14:imgProps xmlns:a14="http://schemas.microsoft.com/office/drawing/2010/main">
                  <a14:imgLayer r:embed="rId2">
                    <a14:imgEffect>
                      <a14:brightnessContrast contrast="40000"/>
                    </a14:imgEffect>
                    <a14:imgEffect>
                      <a14:sharpenSoften amount="25000"/>
                    </a14:imgEffect>
                  </a14:imgLayer>
                </a14:imgProps>
              </a:ext>
            </a:extLst>
          </a:blip>
          <a:srcRect/>
          <a:stretch>
            <a:fillRect/>
          </a:stretch>
        </p:blipFill>
        <p:spPr/>
      </p:pic>
      <p:sp>
        <p:nvSpPr>
          <p:cNvPr id="2" name="文本占位符 1"/>
          <p:cNvSpPr>
            <a:spLocks noGrp="1"/>
          </p:cNvSpPr>
          <p:nvPr>
            <p:ph type="body" idx="1"/>
          </p:nvPr>
        </p:nvSpPr>
        <p:spPr>
          <a:xfrm>
            <a:off x="6978650" y="1838631"/>
            <a:ext cx="4375150" cy="4139997"/>
          </a:xfrm>
        </p:spPr>
        <p:txBody>
          <a:bodyPr rtlCol="0"/>
          <a:lstStyle/>
          <a:p>
            <a:pPr marL="0" indent="0" latinLnBrk="0">
              <a:buNone/>
            </a:pPr>
            <a:r>
              <a:rPr lang="zh-CN" altLang="en-US" sz="1800" dirty="0"/>
              <a:t>各位老师，你们好！我们是第一组的同学，</a:t>
            </a:r>
            <a:endParaRPr lang="en-US" altLang="zh-CN" sz="1800" dirty="0"/>
          </a:p>
          <a:p>
            <a:pPr marL="0" indent="0" latinLnBrk="0">
              <a:buNone/>
            </a:pPr>
            <a:r>
              <a:rPr lang="zh-CN" altLang="en-US" sz="1800" dirty="0"/>
              <a:t> 我们小组做的项目是图书信息管理系统，项目是在老师的指点下完成的，在这里我</a:t>
            </a:r>
            <a:r>
              <a:rPr lang="zh-CN" altLang="en-US" dirty="0"/>
              <a:t>们</a:t>
            </a:r>
            <a:r>
              <a:rPr lang="zh-CN" altLang="en-US" sz="1800" dirty="0"/>
              <a:t>向伍军老师表示深深的谢意，向来参加我们小组的项目答辩的各位老师表示衷心的感谢，并对这</a:t>
            </a:r>
            <a:r>
              <a:rPr lang="zh-CN" altLang="en-US" dirty="0"/>
              <a:t>两个星期以</a:t>
            </a:r>
            <a:r>
              <a:rPr lang="zh-CN" altLang="en-US" sz="1800" dirty="0"/>
              <a:t>来的各位授课老师表示由衷的敬意。下面我们将本项目设计的目的和主要内容向各位老师作一汇报，请各位老师批评指导</a:t>
            </a:r>
            <a:r>
              <a:rPr lang="zh-CN" altLang="en-US" dirty="0"/>
              <a:t>。</a:t>
            </a:r>
            <a:endParaRPr lang="zh-CN" altLang="en-US" dirty="0"/>
          </a:p>
        </p:txBody>
      </p:sp>
      <p:sp>
        <p:nvSpPr>
          <p:cNvPr id="12" name="灯片编号占位符 11"/>
          <p:cNvSpPr>
            <a:spLocks noGrp="1"/>
          </p:cNvSpPr>
          <p:nvPr>
            <p:ph type="sldNum" sz="quarter" idx="13"/>
          </p:nvPr>
        </p:nvSpPr>
        <p:spPr/>
        <p:txBody>
          <a:bodyPr rtlCol="0"/>
          <a:lstStyle/>
          <a:p>
            <a:pPr rtl="0"/>
            <a:fld id="{09A01C0A-2BB6-49E7-91A3-DCB9F9F59583}" type="slidenum">
              <a:rPr lang="en-US" altLang="zh-CN" smtClean="0"/>
            </a:fld>
            <a:endParaRPr lang="zh-CN" altLang="en-US"/>
          </a:p>
        </p:txBody>
      </p:sp>
      <p:pic>
        <p:nvPicPr>
          <p:cNvPr id="4" name="图片 3"/>
          <p:cNvPicPr>
            <a:picLocks noChangeAspect="1"/>
          </p:cNvPicPr>
          <p:nvPr/>
        </p:nvPicPr>
        <p:blipFill>
          <a:blip r:embed="rId3"/>
          <a:stretch>
            <a:fillRect/>
          </a:stretch>
        </p:blipFill>
        <p:spPr>
          <a:xfrm>
            <a:off x="4708826" y="380693"/>
            <a:ext cx="1733550" cy="12001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974" y="168939"/>
            <a:ext cx="6356877" cy="652054"/>
          </a:xfrm>
        </p:spPr>
        <p:txBody>
          <a:bodyPr/>
          <a:lstStyle/>
          <a:p>
            <a:r>
              <a:rPr lang="zh-CN" altLang="en-US" dirty="0"/>
              <a:t>图书查询模块（模糊查询）</a:t>
            </a:r>
            <a:endParaRPr lang="zh-CN" altLang="en-US" dirty="0"/>
          </a:p>
        </p:txBody>
      </p:sp>
      <p:sp>
        <p:nvSpPr>
          <p:cNvPr id="15" name="页脚占位符 14"/>
          <p:cNvSpPr>
            <a:spLocks noGrp="1"/>
          </p:cNvSpPr>
          <p:nvPr>
            <p:ph type="ftr" sz="quarter" idx="37"/>
          </p:nvPr>
        </p:nvSpPr>
        <p:spPr/>
        <p:txBody>
          <a:bodyPr/>
          <a:lstStyle/>
          <a:p>
            <a:r>
              <a:rPr lang="zh-CN" altLang="en-US" noProof="0"/>
              <a:t>演示文稿标题</a:t>
            </a:r>
            <a:endParaRPr lang="zh-CN" altLang="en-US" noProof="0"/>
          </a:p>
        </p:txBody>
      </p:sp>
      <p:sp>
        <p:nvSpPr>
          <p:cNvPr id="16" name="灯片编号占位符 15"/>
          <p:cNvSpPr>
            <a:spLocks noGrp="1"/>
          </p:cNvSpPr>
          <p:nvPr>
            <p:ph type="sldNum" sz="quarter" idx="38"/>
          </p:nvPr>
        </p:nvSpPr>
        <p:spPr/>
        <p:txBody>
          <a:bodyPr/>
          <a:lstStyle/>
          <a:p>
            <a:fld id="{09A01C0A-2BB6-49E7-91A3-DCB9F9F59583}" type="slidenum">
              <a:rPr lang="en-US" altLang="zh-CN" noProof="0" smtClean="0"/>
            </a:fld>
            <a:endParaRPr lang="zh-CN" altLang="en-US" noProof="0"/>
          </a:p>
        </p:txBody>
      </p:sp>
      <p:pic>
        <p:nvPicPr>
          <p:cNvPr id="18" name="图片 17"/>
          <p:cNvPicPr>
            <a:picLocks noChangeAspect="1"/>
          </p:cNvPicPr>
          <p:nvPr/>
        </p:nvPicPr>
        <p:blipFill>
          <a:blip r:embed="rId1"/>
          <a:stretch>
            <a:fillRect/>
          </a:stretch>
        </p:blipFill>
        <p:spPr>
          <a:xfrm>
            <a:off x="78658" y="1428807"/>
            <a:ext cx="12192000" cy="5429191"/>
          </a:xfrm>
          <a:prstGeom prst="rect">
            <a:avLst/>
          </a:prstGeom>
        </p:spPr>
      </p:pic>
      <p:sp>
        <p:nvSpPr>
          <p:cNvPr id="19" name="文本框 18"/>
          <p:cNvSpPr txBox="1"/>
          <p:nvPr/>
        </p:nvSpPr>
        <p:spPr>
          <a:xfrm>
            <a:off x="-68828" y="879987"/>
            <a:ext cx="4670323" cy="369332"/>
          </a:xfrm>
          <a:prstGeom prst="rect">
            <a:avLst/>
          </a:prstGeom>
          <a:noFill/>
        </p:spPr>
        <p:txBody>
          <a:bodyPr wrap="square" rtlCol="0">
            <a:spAutoFit/>
          </a:bodyPr>
          <a:lstStyle/>
          <a:p>
            <a:r>
              <a:rPr lang="zh-CN" altLang="en-US" dirty="0"/>
              <a:t>输入图书的标题，出版社，类别进行查询</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974" y="168939"/>
            <a:ext cx="6356877" cy="652054"/>
          </a:xfrm>
        </p:spPr>
        <p:txBody>
          <a:bodyPr/>
          <a:lstStyle/>
          <a:p>
            <a:r>
              <a:rPr lang="zh-CN" altLang="en-US" dirty="0"/>
              <a:t>图书查询模块（精确查询）</a:t>
            </a:r>
            <a:endParaRPr lang="zh-CN" altLang="en-US" dirty="0"/>
          </a:p>
        </p:txBody>
      </p:sp>
      <p:sp>
        <p:nvSpPr>
          <p:cNvPr id="15" name="页脚占位符 14"/>
          <p:cNvSpPr>
            <a:spLocks noGrp="1"/>
          </p:cNvSpPr>
          <p:nvPr>
            <p:ph type="ftr" sz="quarter" idx="37"/>
          </p:nvPr>
        </p:nvSpPr>
        <p:spPr/>
        <p:txBody>
          <a:bodyPr/>
          <a:lstStyle/>
          <a:p>
            <a:r>
              <a:rPr lang="zh-CN" altLang="en-US" noProof="0"/>
              <a:t>演示文稿标题</a:t>
            </a:r>
            <a:endParaRPr lang="zh-CN" altLang="en-US" noProof="0"/>
          </a:p>
        </p:txBody>
      </p:sp>
      <p:sp>
        <p:nvSpPr>
          <p:cNvPr id="16" name="灯片编号占位符 15"/>
          <p:cNvSpPr>
            <a:spLocks noGrp="1"/>
          </p:cNvSpPr>
          <p:nvPr>
            <p:ph type="sldNum" sz="quarter" idx="38"/>
          </p:nvPr>
        </p:nvSpPr>
        <p:spPr/>
        <p:txBody>
          <a:bodyPr/>
          <a:lstStyle/>
          <a:p>
            <a:fld id="{09A01C0A-2BB6-49E7-91A3-DCB9F9F59583}" type="slidenum">
              <a:rPr lang="en-US" altLang="zh-CN" noProof="0" smtClean="0"/>
            </a:fld>
            <a:endParaRPr lang="zh-CN" altLang="en-US" noProof="0"/>
          </a:p>
        </p:txBody>
      </p:sp>
      <p:sp>
        <p:nvSpPr>
          <p:cNvPr id="19" name="文本框 18"/>
          <p:cNvSpPr txBox="1"/>
          <p:nvPr/>
        </p:nvSpPr>
        <p:spPr>
          <a:xfrm>
            <a:off x="-68828" y="879987"/>
            <a:ext cx="4670323" cy="369332"/>
          </a:xfrm>
          <a:prstGeom prst="rect">
            <a:avLst/>
          </a:prstGeom>
          <a:noFill/>
        </p:spPr>
        <p:txBody>
          <a:bodyPr wrap="square" rtlCol="0">
            <a:spAutoFit/>
          </a:bodyPr>
          <a:lstStyle/>
          <a:p>
            <a:r>
              <a:rPr lang="zh-CN" altLang="en-US" dirty="0"/>
              <a:t>输入图书的标题，出版社，类别进行查询</a:t>
            </a:r>
            <a:endParaRPr lang="zh-CN" altLang="en-US" dirty="0"/>
          </a:p>
        </p:txBody>
      </p:sp>
      <p:pic>
        <p:nvPicPr>
          <p:cNvPr id="4" name="图片 3"/>
          <p:cNvPicPr>
            <a:picLocks noChangeAspect="1"/>
          </p:cNvPicPr>
          <p:nvPr/>
        </p:nvPicPr>
        <p:blipFill>
          <a:blip r:embed="rId1"/>
          <a:stretch>
            <a:fillRect/>
          </a:stretch>
        </p:blipFill>
        <p:spPr>
          <a:xfrm>
            <a:off x="0" y="1308312"/>
            <a:ext cx="12192000" cy="554968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168" y="223744"/>
            <a:ext cx="6278765" cy="652054"/>
          </a:xfrm>
        </p:spPr>
        <p:txBody>
          <a:bodyPr/>
          <a:lstStyle/>
          <a:p>
            <a:r>
              <a:rPr lang="zh-CN" altLang="en-US" dirty="0"/>
              <a:t>图书借阅模块（借阅界面）</a:t>
            </a:r>
            <a:endParaRPr lang="zh-CN" altLang="en-US" dirty="0"/>
          </a:p>
        </p:txBody>
      </p:sp>
      <p:sp>
        <p:nvSpPr>
          <p:cNvPr id="15" name="页脚占位符 14"/>
          <p:cNvSpPr>
            <a:spLocks noGrp="1"/>
          </p:cNvSpPr>
          <p:nvPr>
            <p:ph type="ftr" sz="quarter" idx="37"/>
          </p:nvPr>
        </p:nvSpPr>
        <p:spPr/>
        <p:txBody>
          <a:bodyPr/>
          <a:lstStyle/>
          <a:p>
            <a:r>
              <a:rPr lang="zh-CN" altLang="en-US" noProof="0"/>
              <a:t>演示文稿标题</a:t>
            </a:r>
            <a:endParaRPr lang="zh-CN" altLang="en-US" noProof="0"/>
          </a:p>
        </p:txBody>
      </p:sp>
      <p:sp>
        <p:nvSpPr>
          <p:cNvPr id="16" name="灯片编号占位符 15"/>
          <p:cNvSpPr>
            <a:spLocks noGrp="1"/>
          </p:cNvSpPr>
          <p:nvPr>
            <p:ph type="sldNum" sz="quarter" idx="38"/>
          </p:nvPr>
        </p:nvSpPr>
        <p:spPr/>
        <p:txBody>
          <a:bodyPr/>
          <a:lstStyle/>
          <a:p>
            <a:fld id="{09A01C0A-2BB6-49E7-91A3-DCB9F9F59583}" type="slidenum">
              <a:rPr lang="en-US" altLang="zh-CN" noProof="0" smtClean="0"/>
            </a:fld>
            <a:endParaRPr lang="zh-CN" altLang="en-US" noProof="0"/>
          </a:p>
        </p:txBody>
      </p:sp>
      <p:pic>
        <p:nvPicPr>
          <p:cNvPr id="18" name="图片 17"/>
          <p:cNvPicPr>
            <a:picLocks noChangeAspect="1"/>
          </p:cNvPicPr>
          <p:nvPr/>
        </p:nvPicPr>
        <p:blipFill>
          <a:blip r:embed="rId1"/>
          <a:stretch>
            <a:fillRect/>
          </a:stretch>
        </p:blipFill>
        <p:spPr>
          <a:xfrm>
            <a:off x="-59267" y="878687"/>
            <a:ext cx="12251267" cy="60639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2265" y="81064"/>
            <a:ext cx="6416354" cy="652054"/>
          </a:xfrm>
        </p:spPr>
        <p:txBody>
          <a:bodyPr/>
          <a:lstStyle/>
          <a:p>
            <a:r>
              <a:rPr lang="zh-CN" altLang="en-US" dirty="0"/>
              <a:t>图书借阅模块（借阅）</a:t>
            </a:r>
            <a:endParaRPr lang="zh-CN" altLang="en-US" dirty="0"/>
          </a:p>
        </p:txBody>
      </p:sp>
      <p:sp>
        <p:nvSpPr>
          <p:cNvPr id="16" name="灯片编号占位符 15"/>
          <p:cNvSpPr>
            <a:spLocks noGrp="1"/>
          </p:cNvSpPr>
          <p:nvPr>
            <p:ph type="sldNum" sz="quarter" idx="38"/>
          </p:nvPr>
        </p:nvSpPr>
        <p:spPr/>
        <p:txBody>
          <a:bodyPr/>
          <a:lstStyle/>
          <a:p>
            <a:fld id="{09A01C0A-2BB6-49E7-91A3-DCB9F9F59583}" type="slidenum">
              <a:rPr lang="en-US" altLang="zh-CN" noProof="0" smtClean="0"/>
            </a:fld>
            <a:endParaRPr lang="zh-CN" altLang="en-US" noProof="0"/>
          </a:p>
        </p:txBody>
      </p:sp>
      <p:sp>
        <p:nvSpPr>
          <p:cNvPr id="17" name="文本框 16"/>
          <p:cNvSpPr txBox="1"/>
          <p:nvPr/>
        </p:nvSpPr>
        <p:spPr>
          <a:xfrm>
            <a:off x="0" y="614117"/>
            <a:ext cx="9163665"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实现对图书的借阅，借阅后，图书库存量减一，归还后，图书库存加一</a:t>
            </a:r>
            <a:endParaRPr lang="zh-CN" altLang="en-US" dirty="0">
              <a:latin typeface="宋体" panose="02010600030101010101" pitchFamily="2" charset="-122"/>
              <a:ea typeface="宋体" panose="02010600030101010101" pitchFamily="2" charset="-122"/>
            </a:endParaRPr>
          </a:p>
        </p:txBody>
      </p:sp>
      <p:grpSp>
        <p:nvGrpSpPr>
          <p:cNvPr id="38" name="组合 37"/>
          <p:cNvGrpSpPr/>
          <p:nvPr/>
        </p:nvGrpSpPr>
        <p:grpSpPr>
          <a:xfrm>
            <a:off x="112265" y="983449"/>
            <a:ext cx="6898135" cy="4883951"/>
            <a:chOff x="112265" y="983449"/>
            <a:chExt cx="6898135" cy="4883951"/>
          </a:xfrm>
        </p:grpSpPr>
        <p:pic>
          <p:nvPicPr>
            <p:cNvPr id="34" name="图片 33"/>
            <p:cNvPicPr>
              <a:picLocks noChangeAspect="1"/>
            </p:cNvPicPr>
            <p:nvPr/>
          </p:nvPicPr>
          <p:blipFill>
            <a:blip r:embed="rId1"/>
            <a:stretch>
              <a:fillRect/>
            </a:stretch>
          </p:blipFill>
          <p:spPr>
            <a:xfrm>
              <a:off x="112265" y="983449"/>
              <a:ext cx="6898135" cy="4883951"/>
            </a:xfrm>
            <a:prstGeom prst="rect">
              <a:avLst/>
            </a:prstGeom>
          </p:spPr>
        </p:pic>
        <p:pic>
          <p:nvPicPr>
            <p:cNvPr id="36" name="图片 35"/>
            <p:cNvPicPr>
              <a:picLocks noChangeAspect="1"/>
            </p:cNvPicPr>
            <p:nvPr/>
          </p:nvPicPr>
          <p:blipFill>
            <a:blip r:embed="rId2"/>
            <a:stretch>
              <a:fillRect/>
            </a:stretch>
          </p:blipFill>
          <p:spPr>
            <a:xfrm>
              <a:off x="2643152" y="2379636"/>
              <a:ext cx="504895" cy="371527"/>
            </a:xfrm>
            <a:prstGeom prst="rect">
              <a:avLst/>
            </a:prstGeom>
          </p:spPr>
        </p:pic>
      </p:grpSp>
      <p:sp>
        <p:nvSpPr>
          <p:cNvPr id="37" name="文本框 36"/>
          <p:cNvSpPr txBox="1"/>
          <p:nvPr/>
        </p:nvSpPr>
        <p:spPr>
          <a:xfrm>
            <a:off x="2643152" y="2489553"/>
            <a:ext cx="1219200" cy="261610"/>
          </a:xfrm>
          <a:prstGeom prst="rect">
            <a:avLst/>
          </a:prstGeom>
          <a:noFill/>
        </p:spPr>
        <p:txBody>
          <a:bodyPr wrap="square" rtlCol="0">
            <a:spAutoFit/>
          </a:bodyPr>
          <a:lstStyle/>
          <a:p>
            <a:r>
              <a:rPr lang="zh-CN" altLang="en-US" sz="1100" dirty="0">
                <a:solidFill>
                  <a:schemeClr val="bg1">
                    <a:lumMod val="50000"/>
                  </a:schemeClr>
                </a:solidFill>
                <a:latin typeface="黑体" panose="02010609060101010101" pitchFamily="49" charset="-122"/>
                <a:ea typeface="黑体" panose="02010609060101010101" pitchFamily="49" charset="-122"/>
              </a:rPr>
              <a:t>借阅图书</a:t>
            </a:r>
            <a:endParaRPr lang="zh-CN" altLang="en-US" sz="1100" dirty="0">
              <a:solidFill>
                <a:schemeClr val="bg1">
                  <a:lumMod val="50000"/>
                </a:schemeClr>
              </a:solidFill>
              <a:latin typeface="黑体" panose="02010609060101010101" pitchFamily="49" charset="-122"/>
              <a:ea typeface="黑体" panose="02010609060101010101" pitchFamily="49" charset="-122"/>
            </a:endParaRPr>
          </a:p>
        </p:txBody>
      </p:sp>
      <p:pic>
        <p:nvPicPr>
          <p:cNvPr id="41" name="图片 40"/>
          <p:cNvPicPr>
            <a:picLocks noChangeAspect="1"/>
          </p:cNvPicPr>
          <p:nvPr/>
        </p:nvPicPr>
        <p:blipFill>
          <a:blip r:embed="rId3"/>
          <a:stretch>
            <a:fillRect/>
          </a:stretch>
        </p:blipFill>
        <p:spPr>
          <a:xfrm>
            <a:off x="8686647" y="3836843"/>
            <a:ext cx="3038475" cy="3021155"/>
          </a:xfrm>
          <a:prstGeom prst="rect">
            <a:avLst/>
          </a:prstGeom>
        </p:spPr>
      </p:pic>
      <p:pic>
        <p:nvPicPr>
          <p:cNvPr id="42" name="图片 41"/>
          <p:cNvPicPr>
            <a:picLocks noChangeAspect="1"/>
          </p:cNvPicPr>
          <p:nvPr/>
        </p:nvPicPr>
        <p:blipFill>
          <a:blip r:embed="rId4"/>
          <a:stretch>
            <a:fillRect/>
          </a:stretch>
        </p:blipFill>
        <p:spPr>
          <a:xfrm>
            <a:off x="9275930" y="230443"/>
            <a:ext cx="2317801" cy="17753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12265" y="81064"/>
            <a:ext cx="6504845" cy="652054"/>
          </a:xfrm>
        </p:spPr>
        <p:txBody>
          <a:bodyPr/>
          <a:lstStyle/>
          <a:p>
            <a:r>
              <a:rPr lang="zh-CN" altLang="en-US" dirty="0"/>
              <a:t>图书借阅模块（借阅）</a:t>
            </a:r>
            <a:endParaRPr lang="zh-CN" altLang="en-US" dirty="0"/>
          </a:p>
        </p:txBody>
      </p:sp>
      <p:sp>
        <p:nvSpPr>
          <p:cNvPr id="8" name="灯片编号占位符 15"/>
          <p:cNvSpPr txBox="1"/>
          <p:nvPr/>
        </p:nvSpPr>
        <p:spPr>
          <a:xfrm rot="16200000">
            <a:off x="11716512" y="6382510"/>
            <a:ext cx="566928" cy="384048"/>
          </a:xfrm>
          <a:prstGeom prst="rect">
            <a:avLst/>
          </a:prstGeom>
        </p:spPr>
        <p:txBody>
          <a:bodyPr/>
          <a:ls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9A01C0A-2BB6-49E7-91A3-DCB9F9F59583}" type="slidenum">
              <a:rPr lang="en-US" altLang="zh-CN" smtClean="0"/>
            </a:fld>
            <a:endParaRPr lang="zh-CN" altLang="en-US"/>
          </a:p>
        </p:txBody>
      </p:sp>
      <p:sp>
        <p:nvSpPr>
          <p:cNvPr id="9" name="文本框 8"/>
          <p:cNvSpPr txBox="1"/>
          <p:nvPr/>
        </p:nvSpPr>
        <p:spPr>
          <a:xfrm>
            <a:off x="0" y="889819"/>
            <a:ext cx="9163665"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实现对图书的借阅，借阅后，图书库存量减一，归还后，图书库存加一</a:t>
            </a:r>
            <a:endParaRPr lang="zh-CN" altLang="en-US" dirty="0">
              <a:latin typeface="宋体" panose="02010600030101010101" pitchFamily="2" charset="-122"/>
              <a:ea typeface="宋体" panose="02010600030101010101" pitchFamily="2" charset="-122"/>
            </a:endParaRPr>
          </a:p>
        </p:txBody>
      </p:sp>
      <p:pic>
        <p:nvPicPr>
          <p:cNvPr id="13" name="图片 12"/>
          <p:cNvPicPr>
            <a:picLocks noChangeAspect="1"/>
          </p:cNvPicPr>
          <p:nvPr/>
        </p:nvPicPr>
        <p:blipFill>
          <a:blip r:embed="rId1"/>
          <a:stretch>
            <a:fillRect/>
          </a:stretch>
        </p:blipFill>
        <p:spPr>
          <a:xfrm>
            <a:off x="-1" y="1259151"/>
            <a:ext cx="12098867" cy="2093178"/>
          </a:xfrm>
          <a:prstGeom prst="rect">
            <a:avLst/>
          </a:prstGeom>
        </p:spPr>
      </p:pic>
      <p:pic>
        <p:nvPicPr>
          <p:cNvPr id="15" name="图片 14"/>
          <p:cNvPicPr>
            <a:picLocks noChangeAspect="1"/>
          </p:cNvPicPr>
          <p:nvPr/>
        </p:nvPicPr>
        <p:blipFill>
          <a:blip r:embed="rId2"/>
          <a:stretch>
            <a:fillRect/>
          </a:stretch>
        </p:blipFill>
        <p:spPr>
          <a:xfrm>
            <a:off x="-3" y="3721661"/>
            <a:ext cx="12098868" cy="209317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300" y="108232"/>
            <a:ext cx="5012642" cy="610721"/>
          </a:xfrm>
        </p:spPr>
        <p:txBody>
          <a:bodyPr/>
          <a:lstStyle/>
          <a:p>
            <a:r>
              <a:rPr lang="zh-CN" altLang="en-US" dirty="0"/>
              <a:t>图书借阅模块（归还）</a:t>
            </a:r>
            <a:endParaRPr lang="zh-CN" altLang="en-US" dirty="0"/>
          </a:p>
        </p:txBody>
      </p:sp>
      <p:sp>
        <p:nvSpPr>
          <p:cNvPr id="4" name="文本占位符 3"/>
          <p:cNvSpPr>
            <a:spLocks noGrp="1"/>
          </p:cNvSpPr>
          <p:nvPr>
            <p:ph type="body" idx="1"/>
          </p:nvPr>
        </p:nvSpPr>
        <p:spPr>
          <a:xfrm>
            <a:off x="90300" y="718953"/>
            <a:ext cx="4375150" cy="567148"/>
          </a:xfrm>
        </p:spPr>
        <p:txBody>
          <a:bodyPr/>
          <a:lstStyle/>
          <a:p>
            <a:r>
              <a:rPr lang="zh-CN" altLang="en-US" dirty="0"/>
              <a:t>在借阅界面点击归还，即可实现归还功能</a:t>
            </a:r>
            <a:endParaRPr lang="zh-CN" altLang="en-US" dirty="0"/>
          </a:p>
        </p:txBody>
      </p:sp>
      <p:sp>
        <p:nvSpPr>
          <p:cNvPr id="6" name="灯片编号占位符 5"/>
          <p:cNvSpPr>
            <a:spLocks noGrp="1"/>
          </p:cNvSpPr>
          <p:nvPr>
            <p:ph type="sldNum" sz="quarter" idx="13"/>
          </p:nvPr>
        </p:nvSpPr>
        <p:spPr/>
        <p:txBody>
          <a:bodyPr/>
          <a:lstStyle/>
          <a:p>
            <a:fld id="{09A01C0A-2BB6-49E7-91A3-DCB9F9F59583}" type="slidenum">
              <a:rPr lang="en-US" altLang="zh-CN" noProof="0" smtClean="0"/>
            </a:fld>
            <a:endParaRPr lang="zh-CN" altLang="en-US" noProof="0"/>
          </a:p>
        </p:txBody>
      </p:sp>
      <p:pic>
        <p:nvPicPr>
          <p:cNvPr id="7" name="图片 6"/>
          <p:cNvPicPr>
            <a:picLocks noChangeAspect="1"/>
          </p:cNvPicPr>
          <p:nvPr/>
        </p:nvPicPr>
        <p:blipFill>
          <a:blip r:embed="rId1"/>
          <a:stretch>
            <a:fillRect/>
          </a:stretch>
        </p:blipFill>
        <p:spPr>
          <a:xfrm>
            <a:off x="-59266" y="1120877"/>
            <a:ext cx="11464686" cy="3854246"/>
          </a:xfrm>
          <a:prstGeom prst="rect">
            <a:avLst/>
          </a:prstGeom>
        </p:spPr>
      </p:pic>
      <p:pic>
        <p:nvPicPr>
          <p:cNvPr id="9" name="图片 8"/>
          <p:cNvPicPr>
            <a:picLocks noChangeAspect="1"/>
          </p:cNvPicPr>
          <p:nvPr/>
        </p:nvPicPr>
        <p:blipFill>
          <a:blip r:embed="rId2"/>
          <a:stretch>
            <a:fillRect/>
          </a:stretch>
        </p:blipFill>
        <p:spPr>
          <a:xfrm>
            <a:off x="-59266" y="3429000"/>
            <a:ext cx="11832828" cy="1695311"/>
          </a:xfrm>
          <a:prstGeom prst="rect">
            <a:avLst/>
          </a:prstGeom>
        </p:spPr>
      </p:pic>
      <p:pic>
        <p:nvPicPr>
          <p:cNvPr id="11" name="图片 10"/>
          <p:cNvPicPr>
            <a:picLocks noChangeAspect="1"/>
          </p:cNvPicPr>
          <p:nvPr/>
        </p:nvPicPr>
        <p:blipFill>
          <a:blip r:embed="rId3"/>
          <a:stretch>
            <a:fillRect/>
          </a:stretch>
        </p:blipFill>
        <p:spPr>
          <a:xfrm>
            <a:off x="-59265" y="5124310"/>
            <a:ext cx="11867218" cy="173368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35" y="108233"/>
            <a:ext cx="5376435" cy="610721"/>
          </a:xfrm>
        </p:spPr>
        <p:txBody>
          <a:bodyPr/>
          <a:lstStyle/>
          <a:p>
            <a:r>
              <a:rPr lang="zh-CN" altLang="en-US" dirty="0"/>
              <a:t>用户界面查看借阅信息</a:t>
            </a:r>
            <a:endParaRPr lang="zh-CN" altLang="en-US" dirty="0"/>
          </a:p>
        </p:txBody>
      </p:sp>
      <p:sp>
        <p:nvSpPr>
          <p:cNvPr id="4" name="文本占位符 3"/>
          <p:cNvSpPr>
            <a:spLocks noGrp="1"/>
          </p:cNvSpPr>
          <p:nvPr>
            <p:ph type="body" idx="1"/>
          </p:nvPr>
        </p:nvSpPr>
        <p:spPr>
          <a:xfrm>
            <a:off x="70635" y="642220"/>
            <a:ext cx="5486400" cy="610721"/>
          </a:xfrm>
        </p:spPr>
        <p:txBody>
          <a:bodyPr/>
          <a:lstStyle/>
          <a:p>
            <a:r>
              <a:rPr lang="zh-CN" altLang="en-US" dirty="0"/>
              <a:t>点击用户界面的查看按钮，就可以查看用户的借阅信息</a:t>
            </a:r>
            <a:endParaRPr lang="zh-CN" altLang="en-US" dirty="0"/>
          </a:p>
        </p:txBody>
      </p:sp>
      <p:sp>
        <p:nvSpPr>
          <p:cNvPr id="5" name="页脚占位符 4"/>
          <p:cNvSpPr>
            <a:spLocks noGrp="1"/>
          </p:cNvSpPr>
          <p:nvPr>
            <p:ph type="ftr" sz="quarter" idx="12"/>
          </p:nvPr>
        </p:nvSpPr>
        <p:spPr/>
        <p:txBody>
          <a:bodyPr/>
          <a:lstStyle/>
          <a:p>
            <a:r>
              <a:rPr lang="zh-CN" altLang="en-US" noProof="0"/>
              <a:t>演示文稿标题</a:t>
            </a:r>
            <a:endParaRPr lang="zh-CN" altLang="en-US" noProof="0"/>
          </a:p>
        </p:txBody>
      </p:sp>
      <p:sp>
        <p:nvSpPr>
          <p:cNvPr id="6" name="灯片编号占位符 5"/>
          <p:cNvSpPr>
            <a:spLocks noGrp="1"/>
          </p:cNvSpPr>
          <p:nvPr>
            <p:ph type="sldNum" sz="quarter" idx="13"/>
          </p:nvPr>
        </p:nvSpPr>
        <p:spPr/>
        <p:txBody>
          <a:bodyPr/>
          <a:lstStyle/>
          <a:p>
            <a:fld id="{09A01C0A-2BB6-49E7-91A3-DCB9F9F59583}" type="slidenum">
              <a:rPr lang="en-US" altLang="zh-CN" noProof="0" smtClean="0"/>
            </a:fld>
            <a:endParaRPr lang="zh-CN" altLang="en-US" noProof="0"/>
          </a:p>
        </p:txBody>
      </p:sp>
      <p:pic>
        <p:nvPicPr>
          <p:cNvPr id="8" name="图片 7"/>
          <p:cNvPicPr>
            <a:picLocks noChangeAspect="1"/>
          </p:cNvPicPr>
          <p:nvPr/>
        </p:nvPicPr>
        <p:blipFill>
          <a:blip r:embed="rId1"/>
          <a:stretch>
            <a:fillRect/>
          </a:stretch>
        </p:blipFill>
        <p:spPr>
          <a:xfrm>
            <a:off x="1" y="1179868"/>
            <a:ext cx="7344696" cy="5678127"/>
          </a:xfrm>
          <a:prstGeom prst="rect">
            <a:avLst/>
          </a:prstGeom>
        </p:spPr>
      </p:pic>
      <p:pic>
        <p:nvPicPr>
          <p:cNvPr id="10" name="图片 9"/>
          <p:cNvPicPr>
            <a:picLocks noChangeAspect="1"/>
          </p:cNvPicPr>
          <p:nvPr/>
        </p:nvPicPr>
        <p:blipFill>
          <a:blip r:embed="rId2"/>
          <a:stretch>
            <a:fillRect/>
          </a:stretch>
        </p:blipFill>
        <p:spPr>
          <a:xfrm>
            <a:off x="5860027" y="1179870"/>
            <a:ext cx="6331972" cy="567812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174283" y="147523"/>
            <a:ext cx="1355042" cy="422708"/>
          </a:xfrm>
        </p:spPr>
        <p:txBody>
          <a:bodyPr rtlCol="0"/>
          <a:lstStyle/>
          <a:p>
            <a:pPr rtl="0"/>
            <a:r>
              <a:rPr lang="zh-CN" altLang="en-US" dirty="0"/>
              <a:t>总结</a:t>
            </a:r>
            <a:endParaRPr lang="zh-CN" altLang="en-US" dirty="0"/>
          </a:p>
        </p:txBody>
      </p:sp>
      <p:sp>
        <p:nvSpPr>
          <p:cNvPr id="95" name="文本占位符 94"/>
          <p:cNvSpPr>
            <a:spLocks noGrp="1"/>
          </p:cNvSpPr>
          <p:nvPr>
            <p:ph type="body" sz="quarter" idx="29"/>
          </p:nvPr>
        </p:nvSpPr>
        <p:spPr>
          <a:xfrm>
            <a:off x="174284" y="698090"/>
            <a:ext cx="6895110" cy="5801033"/>
          </a:xfrm>
        </p:spPr>
        <p:txBody>
          <a:bodyPr rtlCol="0"/>
          <a:lstStyle/>
          <a:p>
            <a:pPr marL="0" indent="0">
              <a:buNone/>
            </a:pPr>
            <a:r>
              <a:rPr lang="zh-CN" altLang="en-US" dirty="0"/>
              <a:t>总结：</a:t>
            </a:r>
            <a:endParaRPr lang="en-US" altLang="zh-CN" dirty="0"/>
          </a:p>
          <a:p>
            <a:pPr algn="l">
              <a:buNone/>
            </a:pPr>
            <a:r>
              <a:rPr lang="en-US" altLang="zh-CN" dirty="0"/>
              <a:t>	</a:t>
            </a:r>
            <a:r>
              <a:rPr lang="zh-CN" altLang="en-US" b="0" i="0" dirty="0">
                <a:effectLst/>
                <a:highlight>
                  <a:srgbClr val="FFFFFF"/>
                </a:highlight>
                <a:latin typeface="Inter"/>
              </a:rPr>
              <a:t>通过这次项目，我们深刻体会到了团队合作的力量。大家齐心协力，彼此帮助，积极地交流探讨，相互分享经验和见解。在面对难题时，我们共同钻研，携手攻克一个又一个难关。这种团队协作不仅增进了同学之间的情谊，培养了默契，更为我们未来步入职场打下了坚实的基础。</a:t>
            </a:r>
            <a:endParaRPr lang="zh-CN" altLang="en-US" b="0" i="0" dirty="0">
              <a:effectLst/>
              <a:highlight>
                <a:srgbClr val="FFFFFF"/>
              </a:highlight>
              <a:latin typeface="Inter"/>
            </a:endParaRPr>
          </a:p>
          <a:p>
            <a:pPr algn="l">
              <a:buNone/>
            </a:pPr>
            <a:r>
              <a:rPr lang="zh-CN" altLang="en-US" b="0" i="0" dirty="0">
                <a:effectLst/>
                <a:highlight>
                  <a:srgbClr val="FFFFFF"/>
                </a:highlight>
                <a:latin typeface="Inter"/>
              </a:rPr>
              <a:t>项目推进期间，我们遭遇了诸多挑战。每当问题出现，大家便围坐在一起，深入分析，探寻根源，尝试各种可能的解决方案。在这个过程中，我们接触到了许多新的知识领域，逐渐明白了不同知识点在实际应用中的价值和作用。而每当成功解决一个难题，那种油然而生的成就感和自豪感便会充满心间，同时也极大地提升了我们独立思考和解决问题的能力。</a:t>
            </a:r>
            <a:br>
              <a:rPr lang="zh-CN" altLang="en-US" dirty="0"/>
            </a:br>
            <a:r>
              <a:rPr lang="zh-CN" altLang="en-US" b="0" i="0" dirty="0">
                <a:effectLst/>
                <a:highlight>
                  <a:srgbClr val="FFFFFF"/>
                </a:highlight>
                <a:latin typeface="Inter"/>
              </a:rPr>
              <a:t>回顾整个项目历程，它不仅是一次知识的积累和技能的提升，更是一段充满挑战与收获的成长之旅。我相信，这次宝贵的经历将成为我们未来发展道路上的重要基石。</a:t>
            </a:r>
            <a:endParaRPr lang="zh-CN" altLang="en-US" b="0" i="0" dirty="0">
              <a:effectLst/>
              <a:highlight>
                <a:srgbClr val="FFFFFF"/>
              </a:highlight>
              <a:latin typeface="Inter"/>
            </a:endParaRPr>
          </a:p>
          <a:p>
            <a:pPr rtl="0">
              <a:buNone/>
            </a:pPr>
            <a:endParaRPr lang="zh-CN" altLang="en-US" dirty="0"/>
          </a:p>
        </p:txBody>
      </p:sp>
      <p:pic>
        <p:nvPicPr>
          <p:cNvPr id="70" name="图片占位符 31" descr="只有一个人的大型十字路口"/>
          <p:cNvPicPr>
            <a:picLocks noGrp="1" noChangeAspect="1"/>
          </p:cNvPicPr>
          <p:nvPr>
            <p:ph type="pic" sz="quarter" idx="10"/>
          </p:nvPr>
        </p:nvPicPr>
        <p:blipFill rotWithShape="1">
          <a:blip r:embed="rId1" cstate="print">
            <a:extLst>
              <a:ext uri="{BEBA8EAE-BF5A-486C-A8C5-ECC9F3942E4B}">
                <a14:imgProps xmlns:a14="http://schemas.microsoft.com/office/drawing/2010/main">
                  <a14:imgLayer r:embed="rId2">
                    <a14:imgEffect>
                      <a14:brightnessContrast bright="44000" contrast="-55000"/>
                    </a14:imgEffect>
                    <a14:imgEffect>
                      <a14:saturation sat="0"/>
                    </a14:imgEffect>
                  </a14:imgLayer>
                </a14:imgProps>
              </a:ext>
            </a:extLst>
          </a:blip>
          <a:srcRect/>
          <a:stretch>
            <a:fillRect/>
          </a:stretch>
        </p:blipFill>
        <p:spPr/>
      </p:pic>
      <p:pic>
        <p:nvPicPr>
          <p:cNvPr id="68" name="图片占位符 11" descr="摩天大楼特写"/>
          <p:cNvPicPr>
            <a:picLocks noGrp="1" noChangeAspect="1"/>
          </p:cNvPicPr>
          <p:nvPr>
            <p:ph type="pic" sz="quarter" idx="13"/>
          </p:nvPr>
        </p:nvPicPr>
        <p:blipFill rotWithShape="1">
          <a:blip r:embed="rId3" cstate="print">
            <a:extLst>
              <a:ext uri="{BEBA8EAE-BF5A-486C-A8C5-ECC9F3942E4B}">
                <a14:imgProps xmlns:a14="http://schemas.microsoft.com/office/drawing/2010/main">
                  <a14:imgLayer r:embed="rId4">
                    <a14:imgEffect>
                      <a14:brightnessContrast bright="26000" contrast="-21000"/>
                    </a14:imgEffect>
                    <a14:imgEffect>
                      <a14:colorTemperature colorTemp="8800"/>
                    </a14:imgEffect>
                    <a14:imgEffect>
                      <a14:saturation sat="0"/>
                    </a14:imgEffect>
                  </a14:imgLayer>
                </a14:imgProps>
              </a:ext>
            </a:extLst>
          </a:blip>
          <a:srcRect/>
          <a:stretch>
            <a:fill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Effect>
                        <a14:colorTemperature colorTemp="4700"/>
                      </a14:imgEffect>
                    </a14:imgLayer>
                  </a14:imgProps>
                </a:ext>
              </a:extLst>
            </a:blip>
            <a:srcRect/>
            <a:stretch>
              <a:fillRect b="124"/>
            </a:stretch>
          </a:blipFill>
        </p:spPr>
      </p:pic>
      <p:pic>
        <p:nvPicPr>
          <p:cNvPr id="69" name="图片占位符 8" descr="蓝天映衬下的弧形摩天大楼"/>
          <p:cNvPicPr>
            <a:picLocks noGrp="1" noChangeAspect="1"/>
          </p:cNvPicPr>
          <p:nvPr>
            <p:ph type="pic" sz="quarter" idx="14"/>
          </p:nvPr>
        </p:nvPicPr>
        <p:blipFill rotWithShape="1">
          <a:blip r:embed="rId7" cstate="print">
            <a:extLst>
              <a:ext uri="{BEBA8EAE-BF5A-486C-A8C5-ECC9F3942E4B}">
                <a14:imgProps xmlns:a14="http://schemas.microsoft.com/office/drawing/2010/main">
                  <a14:imgLayer r:embed="rId8">
                    <a14:imgEffect>
                      <a14:brightnessContrast bright="22000"/>
                    </a14:imgEffect>
                    <a14:imgEffect>
                      <a14:saturation sat="0"/>
                    </a14:imgEffect>
                  </a14:imgLayer>
                </a14:imgProps>
              </a:ext>
            </a:extLst>
          </a:blip>
          <a:srcRect/>
          <a:stretch>
            <a:fillRect/>
          </a:stretch>
        </p:blipFill>
        <p:spPr/>
      </p:pic>
      <p:sp>
        <p:nvSpPr>
          <p:cNvPr id="36" name="灯片编号占位符 35"/>
          <p:cNvSpPr>
            <a:spLocks noGrp="1"/>
          </p:cNvSpPr>
          <p:nvPr>
            <p:ph type="sldNum" sz="quarter" idx="35"/>
          </p:nvPr>
        </p:nvSpPr>
        <p:spPr/>
        <p:txBody>
          <a:bodyPr rtlCol="0"/>
          <a:lstStyle/>
          <a:p>
            <a:pPr rtl="0"/>
            <a:fld id="{09A01C0A-2BB6-49E7-91A3-DCB9F9F59583}" type="slidenum">
              <a:rPr lang="en-US" altLang="zh-CN" smtClean="0"/>
            </a:fld>
            <a:endParaRPr lang="zh-CN" altLang="en-US"/>
          </a:p>
        </p:txBody>
      </p:sp>
      <p:pic>
        <p:nvPicPr>
          <p:cNvPr id="8" name="图片 7"/>
          <p:cNvPicPr>
            <a:picLocks noChangeAspect="1"/>
          </p:cNvPicPr>
          <p:nvPr/>
        </p:nvPicPr>
        <p:blipFill>
          <a:blip r:embed="rId9"/>
          <a:stretch>
            <a:fillRect/>
          </a:stretch>
        </p:blipFill>
        <p:spPr>
          <a:xfrm>
            <a:off x="5172583" y="5178835"/>
            <a:ext cx="1733550" cy="12001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9798" y="133634"/>
            <a:ext cx="1994138" cy="574289"/>
          </a:xfrm>
        </p:spPr>
        <p:txBody>
          <a:bodyPr rtlCol="0"/>
          <a:lstStyle/>
          <a:p>
            <a:pPr rtl="0"/>
            <a:r>
              <a:rPr lang="zh-CN" altLang="en-US" dirty="0"/>
              <a:t>结束语</a:t>
            </a:r>
            <a:endParaRPr lang="zh-CN" altLang="en-US" dirty="0"/>
          </a:p>
        </p:txBody>
      </p:sp>
      <p:sp>
        <p:nvSpPr>
          <p:cNvPr id="3" name="文本占位符 2"/>
          <p:cNvSpPr>
            <a:spLocks noGrp="1"/>
          </p:cNvSpPr>
          <p:nvPr>
            <p:ph type="body" idx="1"/>
          </p:nvPr>
        </p:nvSpPr>
        <p:spPr>
          <a:xfrm>
            <a:off x="119798" y="707924"/>
            <a:ext cx="7643221" cy="5683044"/>
          </a:xfrm>
        </p:spPr>
        <p:txBody>
          <a:bodyPr rtlCol="0"/>
          <a:lstStyle/>
          <a:p>
            <a:pPr marL="0" indent="0">
              <a:buNone/>
            </a:pPr>
            <a:r>
              <a:rPr lang="zh-CN" altLang="en-US" sz="1800" dirty="0"/>
              <a:t>两个星期的项目结束了，在这段时间里。我们得到很多来自老师和同学的关心与帮助。 首先，我们要对我们的项目指导老师伍军老师表示诚挚的谢意，在整个做项目期间，你为我们付出了很多的时间和精力，在为我们上课期间，为我们解答疑难困惑，在您的很多指导和帮助下，我们才可以顺利的完成项目。您严谨的教学态度和勤勉的工作精神以及平易近人的性格使我们受益良多。感谢各位老师对我们的答辩提出宝贵的建议，你们百忙之中抽出时间来指导我们，我们倍感荣幸</a:t>
            </a:r>
            <a:r>
              <a:rPr lang="en-US" altLang="zh-CN" sz="1800" dirty="0"/>
              <a:t>!</a:t>
            </a:r>
            <a:endParaRPr lang="en-US" altLang="zh-CN" sz="1800" dirty="0"/>
          </a:p>
          <a:p>
            <a:pPr marL="0" indent="0">
              <a:buNone/>
            </a:pPr>
            <a:r>
              <a:rPr lang="zh-CN" altLang="en-US" sz="1800" dirty="0"/>
              <a:t>各位老师学识渊博，面对学术，严谨推敲、精益求精。我们要向各位老师表示由衷的感谢！</a:t>
            </a:r>
            <a:endParaRPr lang="en-US" altLang="zh-CN" sz="1800" dirty="0"/>
          </a:p>
          <a:p>
            <a:pPr marL="0" indent="0">
              <a:buNone/>
            </a:pPr>
            <a:r>
              <a:rPr lang="zh-CN" altLang="en-US" sz="1800" dirty="0"/>
              <a:t>还要感谢我的班主任老师，黄老师，你时时刻刻关注着我们的学习，对我们细心呵护，爱护有加，在此向您表示真诚的谢意！</a:t>
            </a:r>
            <a:endParaRPr lang="en-US" altLang="zh-CN" sz="1800" dirty="0"/>
          </a:p>
          <a:p>
            <a:pPr marL="0" indent="0">
              <a:buNone/>
            </a:pPr>
            <a:r>
              <a:rPr lang="zh-CN" altLang="en-US" sz="1800" dirty="0"/>
              <a:t> 最后，祝各位老师和同学们，新年快乐，万事如意</a:t>
            </a:r>
            <a:r>
              <a:rPr lang="zh-CN" altLang="en-US" dirty="0"/>
              <a:t>！</a:t>
            </a:r>
            <a:endParaRPr lang="en-US" altLang="zh-CN" dirty="0"/>
          </a:p>
          <a:p>
            <a:pPr rtl="0"/>
            <a:endParaRPr lang="zh-CN" altLang="en-US" dirty="0"/>
          </a:p>
        </p:txBody>
      </p:sp>
      <p:pic>
        <p:nvPicPr>
          <p:cNvPr id="14" name="图片占位符 14" descr="白色现代建筑物"/>
          <p:cNvPicPr>
            <a:picLocks noGrp="1" noChangeAspect="1"/>
          </p:cNvPicPr>
          <p:nvPr>
            <p:ph type="pic" sz="quarter" idx="12"/>
          </p:nvPr>
        </p:nvPicPr>
        <p:blipFill rotWithShape="1">
          <a:blip r:embed="rId1" cstate="print">
            <a:grayscl/>
            <a:extLst>
              <a:ext uri="{BEBA8EAE-BF5A-486C-A8C5-ECC9F3942E4B}">
                <a14:imgProps xmlns:a14="http://schemas.microsoft.com/office/drawing/2010/main">
                  <a14:imgLayer r:embed="rId2">
                    <a14:imgEffect>
                      <a14:brightnessContrast contrast="40000"/>
                    </a14:imgEffect>
                    <a14:imgEffect>
                      <a14:sharpenSoften amount="25000"/>
                    </a14:imgEffect>
                  </a14:imgLayer>
                </a14:imgProps>
              </a:ext>
            </a:extLst>
          </a:blip>
          <a:srcRect/>
          <a:stretch>
            <a:fillRect/>
          </a:stretch>
        </p:blipFill>
        <p:spPr/>
      </p:pic>
      <p:sp>
        <p:nvSpPr>
          <p:cNvPr id="84" name="文本占位符 83"/>
          <p:cNvSpPr>
            <a:spLocks noGrp="1"/>
          </p:cNvSpPr>
          <p:nvPr>
            <p:ph type="body" sz="quarter" idx="13"/>
          </p:nvPr>
        </p:nvSpPr>
        <p:spPr/>
        <p:txBody>
          <a:bodyPr rtlCol="0"/>
          <a:lstStyle/>
          <a:p>
            <a:pPr rtl="0"/>
            <a:endParaRPr lang="zh-CN" altLang="en-US"/>
          </a:p>
        </p:txBody>
      </p:sp>
      <p:sp>
        <p:nvSpPr>
          <p:cNvPr id="85" name="文本占位符 84"/>
          <p:cNvSpPr>
            <a:spLocks noGrp="1"/>
          </p:cNvSpPr>
          <p:nvPr>
            <p:ph type="body" sz="quarter" idx="14"/>
          </p:nvPr>
        </p:nvSpPr>
        <p:spPr/>
        <p:txBody>
          <a:bodyPr rtlCol="0"/>
          <a:lstStyle/>
          <a:p>
            <a:pPr rtl="0"/>
            <a:endParaRPr lang="zh-CN" altLang="en-US"/>
          </a:p>
        </p:txBody>
      </p:sp>
      <p:sp>
        <p:nvSpPr>
          <p:cNvPr id="5" name="灯片编号占位符 4"/>
          <p:cNvSpPr>
            <a:spLocks noGrp="1"/>
          </p:cNvSpPr>
          <p:nvPr>
            <p:ph type="sldNum" sz="quarter" idx="11"/>
          </p:nvPr>
        </p:nvSpPr>
        <p:spPr/>
        <p:txBody>
          <a:bodyPr rtlCol="0"/>
          <a:lstStyle/>
          <a:p>
            <a:pPr rtl="0"/>
            <a:fld id="{09A01C0A-2BB6-49E7-91A3-DCB9F9F59583}" type="slidenum">
              <a:rPr lang="en-US" altLang="zh-CN" smtClean="0"/>
            </a:fld>
            <a:endParaRPr lang="zh-CN" altLang="en-US"/>
          </a:p>
        </p:txBody>
      </p:sp>
      <p:pic>
        <p:nvPicPr>
          <p:cNvPr id="4" name="图片 3"/>
          <p:cNvPicPr>
            <a:picLocks noChangeAspect="1"/>
          </p:cNvPicPr>
          <p:nvPr/>
        </p:nvPicPr>
        <p:blipFill>
          <a:blip r:embed="rId3"/>
          <a:stretch>
            <a:fillRect/>
          </a:stretch>
        </p:blipFill>
        <p:spPr>
          <a:xfrm>
            <a:off x="9842734" y="133634"/>
            <a:ext cx="1733550" cy="1200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860925" y="1700981"/>
            <a:ext cx="5985159" cy="764200"/>
          </a:xfrm>
        </p:spPr>
        <p:txBody>
          <a:bodyPr rtlCol="0"/>
          <a:lstStyle/>
          <a:p>
            <a:pPr rtl="0"/>
            <a:r>
              <a:rPr lang="zh-CN" altLang="en-US" dirty="0"/>
              <a:t>感谢各位的聆听！</a:t>
            </a:r>
            <a:endParaRPr lang="zh-CN" altLang="en-US" dirty="0"/>
          </a:p>
        </p:txBody>
      </p:sp>
      <p:sp>
        <p:nvSpPr>
          <p:cNvPr id="5" name="灯片编号占位符 4"/>
          <p:cNvSpPr>
            <a:spLocks noGrp="1"/>
          </p:cNvSpPr>
          <p:nvPr>
            <p:ph type="sldNum" sz="quarter" idx="11"/>
          </p:nvPr>
        </p:nvSpPr>
        <p:spPr/>
        <p:txBody>
          <a:bodyPr rtlCol="0"/>
          <a:lstStyle/>
          <a:p>
            <a:pPr rtl="0"/>
            <a:fld id="{09A01C0A-2BB6-49E7-91A3-DCB9F9F59583}" type="slidenum">
              <a:rPr lang="en-US" altLang="zh-CN" smtClean="0"/>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7357483" y="142908"/>
            <a:ext cx="4834517" cy="510553"/>
          </a:xfrm>
        </p:spPr>
        <p:txBody>
          <a:bodyPr rtlCol="0"/>
          <a:lstStyle/>
          <a:p>
            <a:pPr rtl="0"/>
            <a:r>
              <a:rPr lang="zh-CN" altLang="en-US" dirty="0"/>
              <a:t>目录</a:t>
            </a:r>
            <a:endParaRPr lang="zh-CN" altLang="en-US" dirty="0"/>
          </a:p>
        </p:txBody>
      </p:sp>
      <p:pic>
        <p:nvPicPr>
          <p:cNvPr id="9" name="图片占位符 11" descr="摩天大楼特写"/>
          <p:cNvPicPr>
            <a:picLocks noGrp="1" noChangeAspect="1"/>
          </p:cNvPicPr>
          <p:nvPr>
            <p:ph type="pic" sz="quarter" idx="10"/>
          </p:nvPr>
        </p:nvPicPr>
        <p:blipFill rotWithShape="1">
          <a:blip r:embed="rId1" cstate="print">
            <a:extLst>
              <a:ext uri="{BEBA8EAE-BF5A-486C-A8C5-ECC9F3942E4B}">
                <a14:imgProps xmlns:a14="http://schemas.microsoft.com/office/drawing/2010/main">
                  <a14:imgLayer r:embed="rId2">
                    <a14:imgEffect>
                      <a14:brightnessContrast bright="26000" contrast="-21000"/>
                    </a14:imgEffect>
                    <a14:imgEffect>
                      <a14:colorTemperature colorTemp="8800"/>
                    </a14:imgEffect>
                    <a14:imgEffect>
                      <a14:saturation sat="0"/>
                    </a14:imgEffect>
                  </a14:imgLayer>
                </a14:imgProps>
              </a:ext>
            </a:extLst>
          </a:blip>
          <a:srcRect/>
          <a:stretch>
            <a:fillRect/>
          </a:stretch>
        </p:blipFill>
        <p:spPr>
          <a:blipFill dpi="0" rotWithShape="1">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Effect>
                        <a14:colorTemperature colorTemp="4700"/>
                      </a14:imgEffect>
                    </a14:imgLayer>
                  </a14:imgProps>
                </a:ext>
              </a:extLst>
            </a:blip>
            <a:srcRect/>
            <a:stretch>
              <a:fillRect b="124"/>
            </a:stretch>
          </a:blipFill>
        </p:spPr>
      </p:pic>
      <p:sp>
        <p:nvSpPr>
          <p:cNvPr id="21" name="内容占位符 20"/>
          <p:cNvSpPr>
            <a:spLocks noGrp="1"/>
          </p:cNvSpPr>
          <p:nvPr>
            <p:ph idx="1"/>
          </p:nvPr>
        </p:nvSpPr>
        <p:spPr>
          <a:xfrm>
            <a:off x="6696221" y="1052052"/>
            <a:ext cx="4834517" cy="5151309"/>
          </a:xfrm>
        </p:spPr>
        <p:txBody>
          <a:bodyPr rtlCol="0"/>
          <a:lstStyle/>
          <a:p>
            <a:pPr rtl="0"/>
            <a:r>
              <a:rPr lang="zh-CN" altLang="en-US" dirty="0"/>
              <a:t>整体概述</a:t>
            </a:r>
            <a:endParaRPr lang="zh-CN" altLang="en-US" dirty="0"/>
          </a:p>
          <a:p>
            <a:pPr rtl="0"/>
            <a:r>
              <a:rPr lang="zh-CN" altLang="en-US" dirty="0"/>
              <a:t>项目介绍</a:t>
            </a:r>
            <a:endParaRPr lang="zh-CN" altLang="en-US" dirty="0"/>
          </a:p>
          <a:p>
            <a:pPr rtl="0"/>
            <a:r>
              <a:rPr lang="zh-CN" altLang="en-US" dirty="0"/>
              <a:t>设计目标与设计需求</a:t>
            </a:r>
            <a:endParaRPr lang="zh-CN" altLang="en-US" dirty="0"/>
          </a:p>
          <a:p>
            <a:pPr rtl="0"/>
            <a:r>
              <a:rPr lang="zh-CN" altLang="en-US" dirty="0"/>
              <a:t>实现功能流程图</a:t>
            </a:r>
            <a:endParaRPr lang="en-US" altLang="zh-CN" dirty="0"/>
          </a:p>
          <a:p>
            <a:pPr rtl="0"/>
            <a:r>
              <a:rPr lang="zh-CN" altLang="en-US" dirty="0"/>
              <a:t>各个模块具体设计</a:t>
            </a:r>
            <a:endParaRPr lang="en-US" altLang="zh-CN" dirty="0"/>
          </a:p>
          <a:p>
            <a:pPr rtl="0"/>
            <a:r>
              <a:rPr lang="zh-CN" altLang="en-US" dirty="0"/>
              <a:t>设计总结</a:t>
            </a:r>
            <a:endParaRPr lang="zh-CN" altLang="en-US" dirty="0"/>
          </a:p>
          <a:p>
            <a:pPr rtl="0"/>
            <a:endParaRPr lang="zh-CN" altLang="en-US" dirty="0"/>
          </a:p>
          <a:p>
            <a:pPr rtl="0"/>
            <a:endParaRPr lang="zh-CN" altLang="en-US" dirty="0"/>
          </a:p>
        </p:txBody>
      </p:sp>
      <p:sp>
        <p:nvSpPr>
          <p:cNvPr id="14" name="长方形 13"/>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zh-CN" altLang="en-US">
              <a:solidFill>
                <a:schemeClr val="accent1"/>
              </a:solidFill>
              <a:latin typeface="Microsoft YaHei UI" panose="020B0503020204020204" pitchFamily="34" charset="-122"/>
              <a:ea typeface="Microsoft YaHei UI" panose="020B0503020204020204" pitchFamily="34" charset="-122"/>
            </a:endParaRPr>
          </a:p>
        </p:txBody>
      </p:sp>
      <p:sp>
        <p:nvSpPr>
          <p:cNvPr id="16" name="长方形 15"/>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zh-CN" altLang="en-US">
              <a:solidFill>
                <a:schemeClr val="accent1"/>
              </a:solidFill>
              <a:latin typeface="Microsoft YaHei UI" panose="020B0503020204020204" pitchFamily="34" charset="-122"/>
              <a:ea typeface="Microsoft YaHei UI" panose="020B0503020204020204" pitchFamily="34" charset="-122"/>
            </a:endParaRPr>
          </a:p>
        </p:txBody>
      </p:sp>
      <p:pic>
        <p:nvPicPr>
          <p:cNvPr id="3" name="图片 2"/>
          <p:cNvPicPr>
            <a:picLocks noChangeAspect="1"/>
          </p:cNvPicPr>
          <p:nvPr/>
        </p:nvPicPr>
        <p:blipFill>
          <a:blip r:embed="rId5"/>
          <a:stretch>
            <a:fillRect/>
          </a:stretch>
        </p:blipFill>
        <p:spPr>
          <a:xfrm>
            <a:off x="10374546" y="5340350"/>
            <a:ext cx="1733550" cy="12001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27381" y="127818"/>
            <a:ext cx="2137729" cy="543705"/>
          </a:xfrm>
        </p:spPr>
        <p:txBody>
          <a:bodyPr rtlCol="0"/>
          <a:lstStyle/>
          <a:p>
            <a:pPr rtl="0"/>
            <a:r>
              <a:rPr lang="zh-CN" altLang="en-US" dirty="0"/>
              <a:t>整体概述</a:t>
            </a:r>
            <a:endParaRPr lang="zh-CN" altLang="en-US" dirty="0"/>
          </a:p>
        </p:txBody>
      </p:sp>
      <p:sp>
        <p:nvSpPr>
          <p:cNvPr id="8" name="灯片编号占位符 7"/>
          <p:cNvSpPr>
            <a:spLocks noGrp="1"/>
          </p:cNvSpPr>
          <p:nvPr>
            <p:ph type="sldNum" sz="quarter" idx="11"/>
          </p:nvPr>
        </p:nvSpPr>
        <p:spPr/>
        <p:txBody>
          <a:bodyPr rtlCol="0"/>
          <a:lstStyle/>
          <a:p>
            <a:pPr rtl="0"/>
            <a:fld id="{09A01C0A-2BB6-49E7-91A3-DCB9F9F59583}" type="slidenum">
              <a:rPr lang="en-US" altLang="zh-CN" smtClean="0"/>
            </a:fld>
            <a:endParaRPr lang="zh-CN" altLang="en-US"/>
          </a:p>
        </p:txBody>
      </p:sp>
      <p:sp>
        <p:nvSpPr>
          <p:cNvPr id="13" name="文本框 12"/>
          <p:cNvSpPr txBox="1"/>
          <p:nvPr/>
        </p:nvSpPr>
        <p:spPr>
          <a:xfrm>
            <a:off x="6317225" y="1273276"/>
            <a:ext cx="5137356" cy="3970318"/>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开发平台：</a:t>
            </a:r>
            <a:r>
              <a:rPr lang="en-US" altLang="zh-CN" sz="2800" dirty="0">
                <a:latin typeface="微软雅黑" panose="020B0503020204020204" pitchFamily="34" charset="-122"/>
                <a:ea typeface="微软雅黑" panose="020B0503020204020204" pitchFamily="34" charset="-122"/>
              </a:rPr>
              <a:t>Windows10</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开发语言：</a:t>
            </a:r>
            <a:r>
              <a:rPr lang="en-US" altLang="zh-CN" sz="2800" dirty="0">
                <a:latin typeface="微软雅黑" panose="020B0503020204020204" pitchFamily="34" charset="-122"/>
                <a:ea typeface="微软雅黑" panose="020B0503020204020204" pitchFamily="34" charset="-122"/>
              </a:rPr>
              <a:t>Java</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开发环境：</a:t>
            </a:r>
            <a:r>
              <a:rPr lang="en-US" altLang="zh-CN" sz="2800" dirty="0">
                <a:latin typeface="微软雅黑" panose="020B0503020204020204" pitchFamily="34" charset="-122"/>
                <a:ea typeface="微软雅黑" panose="020B0503020204020204" pitchFamily="34" charset="-122"/>
              </a:rPr>
              <a:t>JDK 8.0</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开发工具：</a:t>
            </a:r>
            <a:r>
              <a:rPr lang="en-US" altLang="zh-CN" sz="2800" dirty="0">
                <a:latin typeface="微软雅黑" panose="020B0503020204020204" pitchFamily="34" charset="-122"/>
                <a:ea typeface="微软雅黑" panose="020B0503020204020204" pitchFamily="34" charset="-122"/>
              </a:rPr>
              <a:t>IDEA2019</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数  据  库：</a:t>
            </a:r>
            <a:r>
              <a:rPr lang="en-US" altLang="zh-CN" sz="2800" dirty="0">
                <a:latin typeface="微软雅黑" panose="020B0503020204020204" pitchFamily="34" charset="-122"/>
                <a:ea typeface="微软雅黑" panose="020B0503020204020204" pitchFamily="34" charset="-122"/>
              </a:rPr>
              <a:t>MySQL</a:t>
            </a:r>
            <a:endParaRPr lang="zh-CN" altLang="en-US" sz="2800"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stretch>
            <a:fillRect/>
          </a:stretch>
        </p:blipFill>
        <p:spPr>
          <a:xfrm>
            <a:off x="9904168" y="70668"/>
            <a:ext cx="1733550" cy="12001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8826" y="188043"/>
            <a:ext cx="10122632" cy="652054"/>
          </a:xfrm>
        </p:spPr>
        <p:txBody>
          <a:bodyPr rtlCol="0"/>
          <a:lstStyle/>
          <a:p>
            <a:pPr rtl="0"/>
            <a:r>
              <a:rPr lang="zh-CN" altLang="en-US" dirty="0"/>
              <a:t>项目介绍</a:t>
            </a:r>
            <a:endParaRPr lang="zh-CN" altLang="en-US" dirty="0"/>
          </a:p>
        </p:txBody>
      </p:sp>
      <p:sp>
        <p:nvSpPr>
          <p:cNvPr id="7" name="灯片编号占位符 6"/>
          <p:cNvSpPr>
            <a:spLocks noGrp="1"/>
          </p:cNvSpPr>
          <p:nvPr>
            <p:ph type="sldNum" sz="quarter" idx="11"/>
          </p:nvPr>
        </p:nvSpPr>
        <p:spPr/>
        <p:txBody>
          <a:bodyPr rtlCol="0"/>
          <a:lstStyle/>
          <a:p>
            <a:pPr rtl="0"/>
            <a:fld id="{09A01C0A-2BB6-49E7-91A3-DCB9F9F59583}" type="slidenum">
              <a:rPr lang="en-US" altLang="zh-CN" smtClean="0"/>
            </a:fld>
            <a:endParaRPr lang="zh-CN" altLang="en-US" dirty="0"/>
          </a:p>
        </p:txBody>
      </p:sp>
      <p:sp>
        <p:nvSpPr>
          <p:cNvPr id="5" name="内容占位符 4"/>
          <p:cNvSpPr>
            <a:spLocks noGrp="1"/>
          </p:cNvSpPr>
          <p:nvPr>
            <p:ph sz="half" idx="2"/>
          </p:nvPr>
        </p:nvSpPr>
        <p:spPr>
          <a:xfrm>
            <a:off x="850168" y="1307689"/>
            <a:ext cx="10126362" cy="5132439"/>
          </a:xfrm>
        </p:spPr>
        <p:txBody>
          <a:bodyPr/>
          <a:lstStyle/>
          <a:p>
            <a:pPr marL="0" indent="0">
              <a:buNone/>
            </a:pPr>
            <a:r>
              <a:rPr lang="zh-CN" altLang="en-US" b="1" dirty="0"/>
              <a:t>项目简介：</a:t>
            </a:r>
            <a:endParaRPr lang="en-US" altLang="zh-CN" b="1" dirty="0"/>
          </a:p>
          <a:p>
            <a:pPr marL="0" indent="0">
              <a:buNone/>
            </a:pPr>
            <a:r>
              <a:rPr lang="en-US" altLang="zh-CN" dirty="0"/>
              <a:t>           </a:t>
            </a:r>
            <a:r>
              <a:rPr lang="zh-CN" altLang="zh-CN" dirty="0"/>
              <a:t>该系统是</a:t>
            </a:r>
            <a:r>
              <a:rPr lang="zh-CN" altLang="en-US" dirty="0"/>
              <a:t>基于</a:t>
            </a:r>
            <a:r>
              <a:rPr lang="en-US" altLang="zh-CN" dirty="0" err="1"/>
              <a:t>springboot+vue</a:t>
            </a:r>
            <a:r>
              <a:rPr lang="zh-CN" altLang="en-US" dirty="0"/>
              <a:t>的图书信息管理系统</a:t>
            </a:r>
            <a:r>
              <a:rPr lang="zh-CN" altLang="zh-CN" dirty="0"/>
              <a:t>，使用</a:t>
            </a:r>
            <a:r>
              <a:rPr lang="en-US" altLang="zh-CN" dirty="0" err="1"/>
              <a:t>jsp</a:t>
            </a:r>
            <a:r>
              <a:rPr lang="zh-CN" altLang="zh-CN" dirty="0"/>
              <a:t>动态网页技术开发。</a:t>
            </a:r>
            <a:r>
              <a:rPr lang="zh-CN" altLang="en-US" dirty="0"/>
              <a:t>该系统有管理员和读者两种用户，管理员在该系统中可以查看和管理读者的基本信息，管理员能够添加新书籍的基本信息，能够修改图书信息或者删除不再馆藏的书籍。支持根据书名、作者等关键字进行快速搜索和检索。新增读者个人信息，记录读者借阅的书籍信息，读者可以通过系统查询图书并借阅，系统自动更新库存信息和借阅记录。读者归还图书时，系统更新库存信息，并生成借阅归还记录。用户需要输入用户名和密码完成系统登录，并且有相关提示，密码要加密处理。</a:t>
            </a:r>
            <a:endParaRPr lang="zh-CN" altLang="en-US" dirty="0"/>
          </a:p>
        </p:txBody>
      </p:sp>
      <p:pic>
        <p:nvPicPr>
          <p:cNvPr id="8" name="图片 7"/>
          <p:cNvPicPr>
            <a:picLocks noChangeAspect="1"/>
          </p:cNvPicPr>
          <p:nvPr/>
        </p:nvPicPr>
        <p:blipFill>
          <a:blip r:embed="rId1"/>
          <a:stretch>
            <a:fillRect/>
          </a:stretch>
        </p:blipFill>
        <p:spPr>
          <a:xfrm>
            <a:off x="9170579" y="559543"/>
            <a:ext cx="1343025" cy="1028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413" y="138882"/>
            <a:ext cx="5245832" cy="652054"/>
          </a:xfrm>
        </p:spPr>
        <p:txBody>
          <a:bodyPr rtlCol="0"/>
          <a:lstStyle/>
          <a:p>
            <a:pPr rtl="0"/>
            <a:r>
              <a:rPr lang="zh-CN" altLang="en-US" dirty="0"/>
              <a:t>设计目标与设计需求</a:t>
            </a:r>
            <a:endParaRPr lang="zh-CN" altLang="en-US" dirty="0"/>
          </a:p>
        </p:txBody>
      </p:sp>
      <p:sp>
        <p:nvSpPr>
          <p:cNvPr id="7" name="灯片编号占位符 6"/>
          <p:cNvSpPr>
            <a:spLocks noGrp="1"/>
          </p:cNvSpPr>
          <p:nvPr>
            <p:ph type="sldNum" sz="quarter" idx="11"/>
          </p:nvPr>
        </p:nvSpPr>
        <p:spPr/>
        <p:txBody>
          <a:bodyPr rtlCol="0"/>
          <a:lstStyle/>
          <a:p>
            <a:pPr rtl="0"/>
            <a:fld id="{09A01C0A-2BB6-49E7-91A3-DCB9F9F59583}" type="slidenum">
              <a:rPr lang="en-US" altLang="zh-CN" smtClean="0"/>
            </a:fld>
            <a:endParaRPr lang="zh-CN" altLang="en-US"/>
          </a:p>
        </p:txBody>
      </p:sp>
      <p:sp>
        <p:nvSpPr>
          <p:cNvPr id="5" name="内容占位符 4"/>
          <p:cNvSpPr>
            <a:spLocks noGrp="1"/>
          </p:cNvSpPr>
          <p:nvPr>
            <p:ph sz="half" idx="2"/>
          </p:nvPr>
        </p:nvSpPr>
        <p:spPr>
          <a:xfrm>
            <a:off x="206476" y="1154060"/>
            <a:ext cx="5889523" cy="5565058"/>
          </a:xfrm>
        </p:spPr>
        <p:txBody>
          <a:bodyPr/>
          <a:lstStyle/>
          <a:p>
            <a:pPr marL="0" indent="0">
              <a:buNone/>
            </a:pPr>
            <a:r>
              <a:rPr lang="zh-CN" altLang="en-US" sz="2800" b="1" dirty="0"/>
              <a:t>设计目标：</a:t>
            </a:r>
            <a:endParaRPr lang="en-US" altLang="zh-CN" sz="2800" b="1" dirty="0"/>
          </a:p>
          <a:p>
            <a:pPr marL="0" indent="0">
              <a:buNone/>
            </a:pPr>
            <a:r>
              <a:rPr lang="en-US" altLang="zh-CN" sz="2800" b="1" dirty="0"/>
              <a:t>	</a:t>
            </a:r>
            <a:r>
              <a:rPr lang="zh-CN" altLang="en-US" sz="2400" dirty="0"/>
              <a:t>设计出可供用户登录的功能齐全，界面友好，能满足管理员对图书信息的增删改查的顺利实现，以及读者对想要借阅和归还的图书信息的库存变化的修改</a:t>
            </a:r>
            <a:endParaRPr lang="zh-CN" altLang="en-US" dirty="0"/>
          </a:p>
        </p:txBody>
      </p:sp>
      <p:pic>
        <p:nvPicPr>
          <p:cNvPr id="8" name="图片 7"/>
          <p:cNvPicPr>
            <a:picLocks noChangeAspect="1"/>
          </p:cNvPicPr>
          <p:nvPr/>
        </p:nvPicPr>
        <p:blipFill>
          <a:blip r:embed="rId1"/>
          <a:stretch>
            <a:fillRect/>
          </a:stretch>
        </p:blipFill>
        <p:spPr>
          <a:xfrm>
            <a:off x="6508955" y="894735"/>
            <a:ext cx="4888475" cy="539633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420" y="25808"/>
            <a:ext cx="4823045" cy="652054"/>
          </a:xfrm>
        </p:spPr>
        <p:txBody>
          <a:bodyPr/>
          <a:lstStyle/>
          <a:p>
            <a:r>
              <a:rPr lang="zh-CN" altLang="en-US" dirty="0"/>
              <a:t>设计目标与设计需求</a:t>
            </a:r>
            <a:endParaRPr lang="zh-CN" altLang="en-US" dirty="0"/>
          </a:p>
        </p:txBody>
      </p:sp>
      <p:sp>
        <p:nvSpPr>
          <p:cNvPr id="3" name="内容占位符 2"/>
          <p:cNvSpPr>
            <a:spLocks noGrp="1"/>
          </p:cNvSpPr>
          <p:nvPr>
            <p:ph sz="half" idx="2"/>
          </p:nvPr>
        </p:nvSpPr>
        <p:spPr>
          <a:xfrm>
            <a:off x="196646" y="884903"/>
            <a:ext cx="6410632" cy="5761703"/>
          </a:xfrm>
        </p:spPr>
        <p:txBody>
          <a:bodyPr/>
          <a:lstStyle/>
          <a:p>
            <a:pPr marL="0" indent="0">
              <a:buNone/>
            </a:pPr>
            <a:r>
              <a:rPr lang="zh-CN" altLang="en-US" sz="3200" b="1" dirty="0"/>
              <a:t>设计需求</a:t>
            </a:r>
            <a:r>
              <a:rPr lang="zh-CN" altLang="en-US" dirty="0"/>
              <a:t>：</a:t>
            </a:r>
            <a:endParaRPr lang="en-US" altLang="zh-CN" dirty="0"/>
          </a:p>
          <a:p>
            <a:pPr marL="0" indent="0">
              <a:buNone/>
            </a:pPr>
            <a:r>
              <a:rPr lang="en-US" altLang="zh-CN" dirty="0"/>
              <a:t>       </a:t>
            </a:r>
            <a:r>
              <a:rPr lang="zh-CN" altLang="en-US" dirty="0"/>
              <a:t>系统应包含以下功能：</a:t>
            </a:r>
            <a:endParaRPr lang="en-US" altLang="zh-CN" dirty="0"/>
          </a:p>
          <a:p>
            <a:pPr marL="0" indent="0">
              <a:buNone/>
            </a:pPr>
            <a:r>
              <a:rPr lang="en-US" altLang="zh-CN" dirty="0"/>
              <a:t>	1</a:t>
            </a:r>
            <a:r>
              <a:rPr lang="zh-CN" altLang="en-US" dirty="0"/>
              <a:t>、添加用户信息</a:t>
            </a:r>
            <a:r>
              <a:rPr lang="en-US" altLang="zh-CN" dirty="0"/>
              <a:t>	7</a:t>
            </a:r>
            <a:r>
              <a:rPr lang="zh-CN" altLang="en-US" dirty="0"/>
              <a:t>、 删除图书信息</a:t>
            </a:r>
            <a:endParaRPr lang="en-US" altLang="zh-CN" dirty="0"/>
          </a:p>
          <a:p>
            <a:pPr marL="0" indent="0">
              <a:buNone/>
            </a:pPr>
            <a:r>
              <a:rPr lang="en-US" altLang="zh-CN" dirty="0"/>
              <a:t>	2</a:t>
            </a:r>
            <a:r>
              <a:rPr lang="zh-CN" altLang="en-US" dirty="0"/>
              <a:t>、修改用户信息</a:t>
            </a:r>
            <a:r>
              <a:rPr lang="en-US" altLang="zh-CN" dirty="0"/>
              <a:t>	8</a:t>
            </a:r>
            <a:r>
              <a:rPr lang="zh-CN" altLang="en-US" dirty="0"/>
              <a:t>、 查询图书信息</a:t>
            </a:r>
            <a:endParaRPr lang="en-US" altLang="zh-CN" dirty="0"/>
          </a:p>
          <a:p>
            <a:pPr marL="0" indent="0">
              <a:buNone/>
            </a:pPr>
            <a:r>
              <a:rPr lang="en-US" altLang="zh-CN" dirty="0"/>
              <a:t>	3</a:t>
            </a:r>
            <a:r>
              <a:rPr lang="zh-CN" altLang="en-US" dirty="0"/>
              <a:t>、删除用户信息</a:t>
            </a:r>
            <a:r>
              <a:rPr lang="en-US" altLang="zh-CN" dirty="0"/>
              <a:t>	9</a:t>
            </a:r>
            <a:r>
              <a:rPr lang="zh-CN" altLang="en-US" dirty="0"/>
              <a:t>、 图书借阅</a:t>
            </a:r>
            <a:endParaRPr lang="en-US" altLang="zh-CN" dirty="0"/>
          </a:p>
          <a:p>
            <a:pPr marL="0" indent="0">
              <a:buNone/>
            </a:pPr>
            <a:r>
              <a:rPr lang="en-US" altLang="zh-CN" dirty="0"/>
              <a:t>	4</a:t>
            </a:r>
            <a:r>
              <a:rPr lang="zh-CN" altLang="en-US" dirty="0"/>
              <a:t>、查询用户信息</a:t>
            </a:r>
            <a:r>
              <a:rPr lang="en-US" altLang="zh-CN" dirty="0"/>
              <a:t>	10</a:t>
            </a:r>
            <a:r>
              <a:rPr lang="zh-CN" altLang="en-US" dirty="0"/>
              <a:t>、图书归还</a:t>
            </a:r>
            <a:endParaRPr lang="en-US" altLang="zh-CN" dirty="0"/>
          </a:p>
          <a:p>
            <a:pPr marL="0" indent="0">
              <a:buNone/>
            </a:pPr>
            <a:r>
              <a:rPr lang="en-US" altLang="zh-CN" dirty="0"/>
              <a:t>	5</a:t>
            </a:r>
            <a:r>
              <a:rPr lang="zh-CN" altLang="en-US" dirty="0"/>
              <a:t>、添加图书信息</a:t>
            </a:r>
            <a:r>
              <a:rPr lang="en-US" altLang="zh-CN" dirty="0"/>
              <a:t>	</a:t>
            </a:r>
            <a:endParaRPr lang="en-US" altLang="zh-CN" dirty="0"/>
          </a:p>
          <a:p>
            <a:pPr marL="0" indent="0">
              <a:buNone/>
            </a:pPr>
            <a:r>
              <a:rPr lang="en-US" altLang="zh-CN" dirty="0"/>
              <a:t>	6</a:t>
            </a:r>
            <a:r>
              <a:rPr lang="zh-CN" altLang="en-US" dirty="0"/>
              <a:t>、修改图书信息</a:t>
            </a:r>
            <a:r>
              <a:rPr lang="en-US" altLang="zh-CN" dirty="0"/>
              <a:t>	</a:t>
            </a:r>
            <a:endParaRPr lang="en-US" altLang="zh-CN" dirty="0"/>
          </a:p>
          <a:p>
            <a:endParaRPr lang="zh-CN" altLang="en-US" dirty="0"/>
          </a:p>
        </p:txBody>
      </p:sp>
      <p:sp>
        <p:nvSpPr>
          <p:cNvPr id="5" name="灯片编号占位符 4"/>
          <p:cNvSpPr>
            <a:spLocks noGrp="1"/>
          </p:cNvSpPr>
          <p:nvPr>
            <p:ph type="sldNum" sz="quarter" idx="11"/>
          </p:nvPr>
        </p:nvSpPr>
        <p:spPr/>
        <p:txBody>
          <a:bodyPr/>
          <a:lstStyle/>
          <a:p>
            <a:fld id="{09A01C0A-2BB6-49E7-91A3-DCB9F9F59583}" type="slidenum">
              <a:rPr lang="en-US" altLang="zh-CN" noProof="0" smtClean="0"/>
            </a:fld>
            <a:endParaRPr lang="zh-CN" altLang="en-US" noProof="0"/>
          </a:p>
        </p:txBody>
      </p:sp>
      <p:pic>
        <p:nvPicPr>
          <p:cNvPr id="6" name="图片 5"/>
          <p:cNvPicPr>
            <a:picLocks noChangeAspect="1"/>
          </p:cNvPicPr>
          <p:nvPr/>
        </p:nvPicPr>
        <p:blipFill>
          <a:blip r:embed="rId1"/>
          <a:stretch>
            <a:fillRect/>
          </a:stretch>
        </p:blipFill>
        <p:spPr>
          <a:xfrm>
            <a:off x="6459191" y="1435511"/>
            <a:ext cx="4598211" cy="4572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0" y="56535"/>
            <a:ext cx="3293352" cy="641555"/>
          </a:xfrm>
        </p:spPr>
        <p:txBody>
          <a:bodyPr/>
          <a:lstStyle/>
          <a:p>
            <a:r>
              <a:rPr lang="zh-CN" altLang="en-US" sz="3200" b="1" dirty="0">
                <a:latin typeface="宋体" panose="02010600030101010101" pitchFamily="2" charset="-122"/>
                <a:ea typeface="宋体" panose="02010600030101010101" pitchFamily="2" charset="-122"/>
              </a:rPr>
              <a:t>实现功能流程图</a:t>
            </a:r>
            <a:endParaRPr lang="en-US" altLang="zh-CN" sz="3200" b="1" dirty="0">
              <a:latin typeface="宋体" panose="02010600030101010101" pitchFamily="2" charset="-122"/>
              <a:ea typeface="宋体" panose="02010600030101010101" pitchFamily="2" charset="-122"/>
            </a:endParaRPr>
          </a:p>
          <a:p>
            <a:endParaRPr lang="zh-CN" altLang="en-US" dirty="0"/>
          </a:p>
        </p:txBody>
      </p:sp>
      <p:pic>
        <p:nvPicPr>
          <p:cNvPr id="6" name="图片 5"/>
          <p:cNvPicPr>
            <a:picLocks noChangeAspect="1"/>
          </p:cNvPicPr>
          <p:nvPr/>
        </p:nvPicPr>
        <p:blipFill>
          <a:blip r:embed="rId1"/>
          <a:stretch>
            <a:fillRect/>
          </a:stretch>
        </p:blipFill>
        <p:spPr>
          <a:xfrm>
            <a:off x="2877757" y="1445342"/>
            <a:ext cx="7433463" cy="4581832"/>
          </a:xfrm>
          <a:prstGeom prst="rect">
            <a:avLst/>
          </a:prstGeom>
        </p:spPr>
      </p:pic>
      <p:pic>
        <p:nvPicPr>
          <p:cNvPr id="7" name="图片 6"/>
          <p:cNvPicPr>
            <a:picLocks noChangeAspect="1"/>
          </p:cNvPicPr>
          <p:nvPr/>
        </p:nvPicPr>
        <p:blipFill>
          <a:blip r:embed="rId2"/>
          <a:stretch>
            <a:fillRect/>
          </a:stretch>
        </p:blipFill>
        <p:spPr>
          <a:xfrm>
            <a:off x="9774186" y="0"/>
            <a:ext cx="2094122" cy="1417732"/>
          </a:xfrm>
          <a:prstGeom prst="rect">
            <a:avLst/>
          </a:prstGeom>
        </p:spPr>
      </p:pic>
      <p:pic>
        <p:nvPicPr>
          <p:cNvPr id="8" name="图片 7"/>
          <p:cNvPicPr>
            <a:picLocks noChangeAspect="1"/>
          </p:cNvPicPr>
          <p:nvPr/>
        </p:nvPicPr>
        <p:blipFill>
          <a:blip r:embed="rId3"/>
          <a:stretch>
            <a:fillRect/>
          </a:stretch>
        </p:blipFill>
        <p:spPr>
          <a:xfrm>
            <a:off x="178649" y="4613252"/>
            <a:ext cx="2200758" cy="218821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602" y="242192"/>
            <a:ext cx="4346391" cy="559185"/>
          </a:xfrm>
        </p:spPr>
        <p:txBody>
          <a:bodyPr rtlCol="0"/>
          <a:lstStyle/>
          <a:p>
            <a:pPr rtl="0"/>
            <a:r>
              <a:rPr lang="zh-CN" altLang="en-US" sz="4000" dirty="0"/>
              <a:t>各个模块具体设计</a:t>
            </a:r>
            <a:endParaRPr lang="en-US" altLang="zh-CN" sz="4000" dirty="0"/>
          </a:p>
        </p:txBody>
      </p:sp>
      <p:sp>
        <p:nvSpPr>
          <p:cNvPr id="16" name="长方形 15"/>
          <p:cNvSpPr/>
          <p:nvPr/>
        </p:nvSpPr>
        <p:spPr>
          <a:xfrm>
            <a:off x="560111" y="801377"/>
            <a:ext cx="384048" cy="707886"/>
          </a:xfrm>
          <a:prstGeom prst="rect">
            <a:avLst/>
          </a:prstGeom>
        </p:spPr>
        <p:txBody>
          <a:bodyPr wrap="square" rtlCol="0">
            <a:spAutoFit/>
          </a:bodyPr>
          <a:lstStyle/>
          <a:p>
            <a:pPr rtl="0"/>
            <a:r>
              <a:rPr lang="zh-CN" altLang="en-US" sz="4000" b="1">
                <a:solidFill>
                  <a:schemeClr val="accent1"/>
                </a:solidFill>
                <a:latin typeface="Microsoft YaHei UI" panose="020B0503020204020204" pitchFamily="34" charset="-122"/>
                <a:ea typeface="Microsoft YaHei UI" panose="020B0503020204020204" pitchFamily="34" charset="-122"/>
              </a:rPr>
              <a:t>“</a:t>
            </a:r>
            <a:endParaRPr lang="zh-CN" altLang="en-US" sz="4000" b="1">
              <a:solidFill>
                <a:schemeClr val="accent1"/>
              </a:solidFill>
              <a:latin typeface="Microsoft YaHei UI" panose="020B0503020204020204" pitchFamily="34" charset="-122"/>
              <a:ea typeface="Microsoft YaHei UI" panose="020B0503020204020204" pitchFamily="34" charset="-122"/>
            </a:endParaRPr>
          </a:p>
        </p:txBody>
      </p:sp>
      <p:sp>
        <p:nvSpPr>
          <p:cNvPr id="17" name="长方形 16"/>
          <p:cNvSpPr/>
          <p:nvPr/>
        </p:nvSpPr>
        <p:spPr>
          <a:xfrm>
            <a:off x="8043193" y="1484539"/>
            <a:ext cx="384048" cy="707886"/>
          </a:xfrm>
          <a:prstGeom prst="rect">
            <a:avLst/>
          </a:prstGeom>
        </p:spPr>
        <p:txBody>
          <a:bodyPr wrap="square" rtlCol="0">
            <a:spAutoFit/>
          </a:bodyPr>
          <a:lstStyle/>
          <a:p>
            <a:pPr rtl="0"/>
            <a:r>
              <a:rPr lang="zh-CN" altLang="en-US" sz="4000" b="1" dirty="0">
                <a:solidFill>
                  <a:schemeClr val="accent1"/>
                </a:solidFill>
                <a:latin typeface="Microsoft YaHei UI" panose="020B0503020204020204" pitchFamily="34" charset="-122"/>
                <a:ea typeface="Microsoft YaHei UI" panose="020B0503020204020204" pitchFamily="34" charset="-122"/>
              </a:rPr>
              <a:t>”</a:t>
            </a:r>
            <a:endParaRPr lang="zh-CN" altLang="en-US" sz="4000" b="1" dirty="0">
              <a:solidFill>
                <a:schemeClr val="accent1"/>
              </a:solidFill>
              <a:latin typeface="Microsoft YaHei UI" panose="020B0503020204020204" pitchFamily="34" charset="-122"/>
              <a:ea typeface="Microsoft YaHei UI" panose="020B0503020204020204" pitchFamily="34" charset="-122"/>
            </a:endParaRPr>
          </a:p>
        </p:txBody>
      </p:sp>
      <p:sp>
        <p:nvSpPr>
          <p:cNvPr id="12" name="灯片编号占位符 11"/>
          <p:cNvSpPr>
            <a:spLocks noGrp="1"/>
          </p:cNvSpPr>
          <p:nvPr>
            <p:ph type="sldNum" sz="quarter" idx="11"/>
          </p:nvPr>
        </p:nvSpPr>
        <p:spPr/>
        <p:txBody>
          <a:bodyPr rtlCol="0"/>
          <a:lstStyle/>
          <a:p>
            <a:pPr rtl="0"/>
            <a:fld id="{09A01C0A-2BB6-49E7-91A3-DCB9F9F59583}" type="slidenum">
              <a:rPr lang="en-US" altLang="zh-CN" smtClean="0"/>
            </a:fld>
            <a:endParaRPr lang="zh-CN" altLang="en-US"/>
          </a:p>
        </p:txBody>
      </p:sp>
      <p:sp>
        <p:nvSpPr>
          <p:cNvPr id="6" name="圆角矩形 4"/>
          <p:cNvSpPr/>
          <p:nvPr/>
        </p:nvSpPr>
        <p:spPr>
          <a:xfrm>
            <a:off x="284599" y="1377528"/>
            <a:ext cx="2261953" cy="458832"/>
          </a:xfrm>
          <a:prstGeom prst="roundRect">
            <a:avLst/>
          </a:prstGeom>
          <a:solidFill>
            <a:srgbClr val="727CA3"/>
          </a:solidFill>
          <a:ln w="25400" cap="flat" cmpd="sng" algn="ctr">
            <a:solidFill>
              <a:srgbClr val="727CA3">
                <a:shade val="50000"/>
              </a:srgbClr>
            </a:solidFill>
            <a:prstDash val="solid"/>
          </a:ln>
          <a:effectLst/>
        </p:spPr>
        <p:txBody>
          <a:bodyPr rtlCol="0" anchor="ctr"/>
          <a:lstStyle>
            <a:defPPr>
              <a:defRPr lang="en-GB">
                <a:solidFill>
                  <a:schemeClr val="lt1"/>
                </a:solidFill>
              </a:defRPr>
            </a:defPPr>
            <a:lvl1pPr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marL="0" marR="0" lvl="0" indent="0" algn="ctr" defTabSz="448945" rtl="0" eaLnBrk="1" fontAlgn="base" latinLnBrk="0" hangingPunct="1">
              <a:lnSpc>
                <a:spcPct val="100000"/>
              </a:lnSpc>
              <a:spcBef>
                <a:spcPct val="0"/>
              </a:spcBef>
              <a:spcAft>
                <a:spcPct val="0"/>
              </a:spcAft>
              <a:buClrTx/>
              <a:buSzTx/>
              <a:buFontTx/>
              <a:buNone/>
              <a:defRPr/>
            </a:pPr>
            <a:r>
              <a:rPr lang="zh-CN" altLang="en-US" b="1" dirty="0">
                <a:solidFill>
                  <a:srgbClr val="FFFF00"/>
                </a:solidFill>
              </a:rPr>
              <a:t>用户登录</a:t>
            </a:r>
            <a:r>
              <a:rPr kumimoji="0" lang="zh-CN" altLang="en-US" sz="1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模块</a:t>
            </a:r>
            <a:endParaRPr kumimoji="0" lang="zh-CN" altLang="en-US" sz="1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 name="圆角矩形 4"/>
          <p:cNvSpPr/>
          <p:nvPr/>
        </p:nvSpPr>
        <p:spPr>
          <a:xfrm>
            <a:off x="310830" y="5578915"/>
            <a:ext cx="2235720" cy="458832"/>
          </a:xfrm>
          <a:prstGeom prst="roundRect">
            <a:avLst/>
          </a:prstGeom>
          <a:solidFill>
            <a:srgbClr val="727CA3"/>
          </a:solidFill>
          <a:ln w="25400" cap="flat" cmpd="sng" algn="ctr">
            <a:solidFill>
              <a:srgbClr val="727CA3">
                <a:shade val="50000"/>
              </a:srgbClr>
            </a:solidFill>
            <a:prstDash val="solid"/>
          </a:ln>
          <a:effectLst/>
        </p:spPr>
        <p:txBody>
          <a:bodyPr rtlCol="0" anchor="ctr"/>
          <a:lstStyle>
            <a:defPPr>
              <a:defRPr lang="en-GB">
                <a:solidFill>
                  <a:schemeClr val="lt1"/>
                </a:solidFill>
              </a:defRPr>
            </a:defPPr>
            <a:lvl1pPr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marL="0" marR="0" lvl="0" indent="0" algn="ctr" defTabSz="448945" rtl="0" eaLnBrk="1" fontAlgn="base" latinLnBrk="0" hangingPunct="1">
              <a:lnSpc>
                <a:spcPct val="100000"/>
              </a:lnSpc>
              <a:spcBef>
                <a:spcPct val="0"/>
              </a:spcBef>
              <a:spcAft>
                <a:spcPct val="0"/>
              </a:spcAft>
              <a:buClrTx/>
              <a:buSzTx/>
              <a:buFontTx/>
              <a:buNone/>
              <a:defRPr/>
            </a:pPr>
            <a:r>
              <a:rPr lang="zh-CN" altLang="en-US" b="1" dirty="0">
                <a:solidFill>
                  <a:srgbClr val="FFFF00"/>
                </a:solidFill>
              </a:rPr>
              <a:t>图书信息新增</a:t>
            </a:r>
            <a:r>
              <a:rPr kumimoji="0" lang="zh-CN" altLang="en-US" sz="1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模块</a:t>
            </a:r>
            <a:endParaRPr kumimoji="0" lang="zh-CN" altLang="en-US" sz="1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3" name="圆角矩形 4"/>
          <p:cNvSpPr/>
          <p:nvPr/>
        </p:nvSpPr>
        <p:spPr>
          <a:xfrm>
            <a:off x="297713" y="2162185"/>
            <a:ext cx="2235724" cy="458832"/>
          </a:xfrm>
          <a:prstGeom prst="roundRect">
            <a:avLst/>
          </a:prstGeom>
          <a:solidFill>
            <a:srgbClr val="727CA3"/>
          </a:solidFill>
          <a:ln w="25400" cap="flat" cmpd="sng" algn="ctr">
            <a:solidFill>
              <a:srgbClr val="727CA3">
                <a:shade val="50000"/>
              </a:srgbClr>
            </a:solidFill>
            <a:prstDash val="solid"/>
          </a:ln>
          <a:effectLst/>
        </p:spPr>
        <p:txBody>
          <a:bodyPr rtlCol="0" anchor="ctr"/>
          <a:lstStyle>
            <a:defPPr>
              <a:defRPr lang="en-GB">
                <a:solidFill>
                  <a:schemeClr val="lt1"/>
                </a:solidFill>
              </a:defRPr>
            </a:defPPr>
            <a:lvl1pPr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marL="0" marR="0" lvl="0" indent="0" algn="ctr" defTabSz="448945" rtl="0" eaLnBrk="1" fontAlgn="base" latinLnBrk="0" hangingPunct="1">
              <a:lnSpc>
                <a:spcPct val="100000"/>
              </a:lnSpc>
              <a:spcBef>
                <a:spcPct val="0"/>
              </a:spcBef>
              <a:spcAft>
                <a:spcPct val="0"/>
              </a:spcAft>
              <a:buClrTx/>
              <a:buSzTx/>
              <a:buFontTx/>
              <a:buNone/>
              <a:defRPr/>
            </a:pPr>
            <a:r>
              <a:rPr lang="zh-CN" altLang="en-US" b="1" dirty="0">
                <a:solidFill>
                  <a:srgbClr val="FFFF00"/>
                </a:solidFill>
              </a:rPr>
              <a:t>用户信息新增</a:t>
            </a:r>
            <a:r>
              <a:rPr kumimoji="0" lang="zh-CN" altLang="en-US" sz="1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模块</a:t>
            </a:r>
            <a:endParaRPr kumimoji="0" lang="zh-CN" altLang="en-US" sz="1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4" name="圆角矩形 4"/>
          <p:cNvSpPr/>
          <p:nvPr/>
        </p:nvSpPr>
        <p:spPr>
          <a:xfrm>
            <a:off x="297714" y="3000175"/>
            <a:ext cx="2235723" cy="458832"/>
          </a:xfrm>
          <a:prstGeom prst="roundRect">
            <a:avLst/>
          </a:prstGeom>
          <a:solidFill>
            <a:srgbClr val="727CA3"/>
          </a:solidFill>
          <a:ln w="25400" cap="flat" cmpd="sng" algn="ctr">
            <a:solidFill>
              <a:srgbClr val="727CA3">
                <a:shade val="50000"/>
              </a:srgbClr>
            </a:solidFill>
            <a:prstDash val="solid"/>
          </a:ln>
          <a:effectLst/>
        </p:spPr>
        <p:txBody>
          <a:bodyPr rtlCol="0" anchor="ctr"/>
          <a:lstStyle>
            <a:defPPr>
              <a:defRPr lang="en-GB">
                <a:solidFill>
                  <a:schemeClr val="lt1"/>
                </a:solidFill>
              </a:defRPr>
            </a:defPPr>
            <a:lvl1pPr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marL="0" marR="0" lvl="0" indent="0" algn="ctr" defTabSz="448945" rtl="0" eaLnBrk="1" fontAlgn="base" latinLnBrk="0" hangingPunct="1">
              <a:lnSpc>
                <a:spcPct val="100000"/>
              </a:lnSpc>
              <a:spcBef>
                <a:spcPct val="0"/>
              </a:spcBef>
              <a:spcAft>
                <a:spcPct val="0"/>
              </a:spcAft>
              <a:buClrTx/>
              <a:buSzTx/>
              <a:buFontTx/>
              <a:buNone/>
              <a:defRPr/>
            </a:pPr>
            <a:r>
              <a:rPr lang="zh-CN" altLang="en-US" b="1" dirty="0">
                <a:solidFill>
                  <a:srgbClr val="FFFF00"/>
                </a:solidFill>
              </a:rPr>
              <a:t>用户信息修改</a:t>
            </a:r>
            <a:r>
              <a:rPr kumimoji="0" lang="zh-CN" altLang="en-US" sz="1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模块</a:t>
            </a:r>
            <a:endParaRPr kumimoji="0" lang="zh-CN" altLang="en-US" sz="1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5" name="圆角矩形 4"/>
          <p:cNvSpPr/>
          <p:nvPr/>
        </p:nvSpPr>
        <p:spPr>
          <a:xfrm>
            <a:off x="310831" y="3870550"/>
            <a:ext cx="2235721" cy="458832"/>
          </a:xfrm>
          <a:prstGeom prst="roundRect">
            <a:avLst/>
          </a:prstGeom>
          <a:solidFill>
            <a:srgbClr val="727CA3"/>
          </a:solidFill>
          <a:ln w="25400" cap="flat" cmpd="sng" algn="ctr">
            <a:solidFill>
              <a:srgbClr val="727CA3">
                <a:shade val="50000"/>
              </a:srgbClr>
            </a:solidFill>
            <a:prstDash val="solid"/>
          </a:ln>
          <a:effectLst/>
        </p:spPr>
        <p:txBody>
          <a:bodyPr rtlCol="0" anchor="ctr"/>
          <a:lstStyle>
            <a:defPPr>
              <a:defRPr lang="en-GB">
                <a:solidFill>
                  <a:schemeClr val="lt1"/>
                </a:solidFill>
              </a:defRPr>
            </a:defPPr>
            <a:lvl1pPr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marL="0" marR="0" lvl="0" indent="0" algn="ctr" defTabSz="448945" rtl="0" eaLnBrk="1" fontAlgn="base" latinLnBrk="0" hangingPunct="1">
              <a:lnSpc>
                <a:spcPct val="100000"/>
              </a:lnSpc>
              <a:spcBef>
                <a:spcPct val="0"/>
              </a:spcBef>
              <a:spcAft>
                <a:spcPct val="0"/>
              </a:spcAft>
              <a:buClrTx/>
              <a:buSzTx/>
              <a:buFontTx/>
              <a:buNone/>
              <a:defRPr/>
            </a:pPr>
            <a:r>
              <a:rPr lang="zh-CN" altLang="en-US" b="1" dirty="0">
                <a:solidFill>
                  <a:srgbClr val="FFFF00"/>
                </a:solidFill>
              </a:rPr>
              <a:t>用户信息删除</a:t>
            </a:r>
            <a:r>
              <a:rPr kumimoji="0" lang="zh-CN" altLang="en-US" sz="1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模块</a:t>
            </a:r>
            <a:endParaRPr kumimoji="0" lang="zh-CN" altLang="en-US" sz="1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8" name="圆角矩形 4"/>
          <p:cNvSpPr/>
          <p:nvPr/>
        </p:nvSpPr>
        <p:spPr>
          <a:xfrm>
            <a:off x="310830" y="4740925"/>
            <a:ext cx="2235722" cy="458832"/>
          </a:xfrm>
          <a:prstGeom prst="roundRect">
            <a:avLst/>
          </a:prstGeom>
          <a:solidFill>
            <a:srgbClr val="727CA3"/>
          </a:solidFill>
          <a:ln w="25400" cap="flat" cmpd="sng" algn="ctr">
            <a:solidFill>
              <a:srgbClr val="727CA3">
                <a:shade val="50000"/>
              </a:srgbClr>
            </a:solidFill>
            <a:prstDash val="solid"/>
          </a:ln>
          <a:effectLst/>
        </p:spPr>
        <p:txBody>
          <a:bodyPr rtlCol="0" anchor="ctr"/>
          <a:lstStyle>
            <a:defPPr>
              <a:defRPr lang="en-GB">
                <a:solidFill>
                  <a:schemeClr val="lt1"/>
                </a:solidFill>
              </a:defRPr>
            </a:defPPr>
            <a:lvl1pPr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marL="0" marR="0" lvl="0" indent="0" algn="ctr" defTabSz="448945" rtl="0" eaLnBrk="1" fontAlgn="base" latinLnBrk="0" hangingPunct="1">
              <a:lnSpc>
                <a:spcPct val="100000"/>
              </a:lnSpc>
              <a:spcBef>
                <a:spcPct val="0"/>
              </a:spcBef>
              <a:spcAft>
                <a:spcPct val="0"/>
              </a:spcAft>
              <a:buClrTx/>
              <a:buSzTx/>
              <a:buFontTx/>
              <a:buNone/>
              <a:defRPr/>
            </a:pPr>
            <a:r>
              <a:rPr lang="zh-CN" altLang="en-US" b="1" dirty="0">
                <a:solidFill>
                  <a:srgbClr val="FFFF00"/>
                </a:solidFill>
              </a:rPr>
              <a:t>用户信息删除模</a:t>
            </a:r>
            <a:r>
              <a:rPr kumimoji="0" lang="zh-CN" altLang="en-US" sz="1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块</a:t>
            </a:r>
            <a:endParaRPr kumimoji="0" lang="zh-CN" altLang="en-US" sz="1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9" name="圆角矩形 4"/>
          <p:cNvSpPr/>
          <p:nvPr/>
        </p:nvSpPr>
        <p:spPr>
          <a:xfrm>
            <a:off x="3336854" y="1377528"/>
            <a:ext cx="2235720" cy="458832"/>
          </a:xfrm>
          <a:prstGeom prst="roundRect">
            <a:avLst/>
          </a:prstGeom>
          <a:solidFill>
            <a:srgbClr val="727CA3"/>
          </a:solidFill>
          <a:ln w="25400" cap="flat" cmpd="sng" algn="ctr">
            <a:solidFill>
              <a:srgbClr val="727CA3">
                <a:shade val="50000"/>
              </a:srgbClr>
            </a:solidFill>
            <a:prstDash val="solid"/>
          </a:ln>
          <a:effectLst/>
        </p:spPr>
        <p:txBody>
          <a:bodyPr rtlCol="0" anchor="ctr"/>
          <a:lstStyle>
            <a:defPPr>
              <a:defRPr lang="en-GB">
                <a:solidFill>
                  <a:schemeClr val="lt1"/>
                </a:solidFill>
              </a:defRPr>
            </a:defPPr>
            <a:lvl1pPr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marL="0" marR="0" lvl="0" indent="0" algn="ctr" defTabSz="448945" rtl="0" eaLnBrk="1" fontAlgn="base" latinLnBrk="0" hangingPunct="1">
              <a:lnSpc>
                <a:spcPct val="100000"/>
              </a:lnSpc>
              <a:spcBef>
                <a:spcPct val="0"/>
              </a:spcBef>
              <a:spcAft>
                <a:spcPct val="0"/>
              </a:spcAft>
              <a:buClrTx/>
              <a:buSzTx/>
              <a:buFontTx/>
              <a:buNone/>
              <a:defRPr/>
            </a:pPr>
            <a:r>
              <a:rPr lang="zh-CN" altLang="en-US" b="1" dirty="0">
                <a:solidFill>
                  <a:srgbClr val="FFFF00"/>
                </a:solidFill>
              </a:rPr>
              <a:t>图书信息修改</a:t>
            </a:r>
            <a:r>
              <a:rPr kumimoji="0" lang="zh-CN" altLang="en-US" sz="1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模块</a:t>
            </a:r>
            <a:endParaRPr kumimoji="0" lang="zh-CN" altLang="en-US" sz="1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20" name="圆角矩形 4"/>
          <p:cNvSpPr/>
          <p:nvPr/>
        </p:nvSpPr>
        <p:spPr>
          <a:xfrm>
            <a:off x="3336854" y="2162185"/>
            <a:ext cx="2235720" cy="458832"/>
          </a:xfrm>
          <a:prstGeom prst="roundRect">
            <a:avLst/>
          </a:prstGeom>
          <a:solidFill>
            <a:srgbClr val="727CA3"/>
          </a:solidFill>
          <a:ln w="25400" cap="flat" cmpd="sng" algn="ctr">
            <a:solidFill>
              <a:srgbClr val="727CA3">
                <a:shade val="50000"/>
              </a:srgbClr>
            </a:solidFill>
            <a:prstDash val="solid"/>
          </a:ln>
          <a:effectLst/>
        </p:spPr>
        <p:txBody>
          <a:bodyPr rtlCol="0" anchor="ctr"/>
          <a:lstStyle>
            <a:defPPr>
              <a:defRPr lang="en-GB">
                <a:solidFill>
                  <a:schemeClr val="lt1"/>
                </a:solidFill>
              </a:defRPr>
            </a:defPPr>
            <a:lvl1pPr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marL="0" marR="0" lvl="0" indent="0" algn="ctr" defTabSz="448945" rtl="0" eaLnBrk="1" fontAlgn="base" latinLnBrk="0" hangingPunct="1">
              <a:lnSpc>
                <a:spcPct val="100000"/>
              </a:lnSpc>
              <a:spcBef>
                <a:spcPct val="0"/>
              </a:spcBef>
              <a:spcAft>
                <a:spcPct val="0"/>
              </a:spcAft>
              <a:buClrTx/>
              <a:buSzTx/>
              <a:buFontTx/>
              <a:buNone/>
              <a:defRPr/>
            </a:pPr>
            <a:r>
              <a:rPr lang="zh-CN" altLang="en-US" b="1" dirty="0">
                <a:solidFill>
                  <a:srgbClr val="FFFF00"/>
                </a:solidFill>
              </a:rPr>
              <a:t>图书信息删除</a:t>
            </a:r>
            <a:r>
              <a:rPr kumimoji="0" lang="zh-CN" altLang="en-US" sz="1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模块</a:t>
            </a:r>
            <a:endParaRPr kumimoji="0" lang="zh-CN" altLang="en-US" sz="1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21" name="圆角矩形 4"/>
          <p:cNvSpPr/>
          <p:nvPr/>
        </p:nvSpPr>
        <p:spPr>
          <a:xfrm>
            <a:off x="3336854" y="3000175"/>
            <a:ext cx="2235720" cy="458832"/>
          </a:xfrm>
          <a:prstGeom prst="roundRect">
            <a:avLst/>
          </a:prstGeom>
          <a:solidFill>
            <a:srgbClr val="727CA3"/>
          </a:solidFill>
          <a:ln w="25400" cap="flat" cmpd="sng" algn="ctr">
            <a:solidFill>
              <a:srgbClr val="727CA3">
                <a:shade val="50000"/>
              </a:srgbClr>
            </a:solidFill>
            <a:prstDash val="solid"/>
          </a:ln>
          <a:effectLst/>
        </p:spPr>
        <p:txBody>
          <a:bodyPr rtlCol="0" anchor="ctr"/>
          <a:lstStyle>
            <a:defPPr>
              <a:defRPr lang="en-GB">
                <a:solidFill>
                  <a:schemeClr val="lt1"/>
                </a:solidFill>
              </a:defRPr>
            </a:defPPr>
            <a:lvl1pPr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marL="0" marR="0" lvl="0" indent="0" algn="ctr" defTabSz="448945" rtl="0" eaLnBrk="1" fontAlgn="base" latinLnBrk="0" hangingPunct="1">
              <a:lnSpc>
                <a:spcPct val="100000"/>
              </a:lnSpc>
              <a:spcBef>
                <a:spcPct val="0"/>
              </a:spcBef>
              <a:spcAft>
                <a:spcPct val="0"/>
              </a:spcAft>
              <a:buClrTx/>
              <a:buSzTx/>
              <a:buFontTx/>
              <a:buNone/>
              <a:defRPr/>
            </a:pPr>
            <a:r>
              <a:rPr lang="zh-CN" altLang="en-US" b="1" dirty="0">
                <a:solidFill>
                  <a:srgbClr val="FFFF00"/>
                </a:solidFill>
              </a:rPr>
              <a:t>图书借阅</a:t>
            </a:r>
            <a:r>
              <a:rPr kumimoji="0" lang="zh-CN" altLang="en-US" sz="1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模块</a:t>
            </a:r>
            <a:endParaRPr kumimoji="0" lang="zh-CN" altLang="en-US" sz="1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p:txBody>
      </p:sp>
      <p:pic>
        <p:nvPicPr>
          <p:cNvPr id="22" name="图片 21"/>
          <p:cNvPicPr>
            <a:picLocks noChangeAspect="1"/>
          </p:cNvPicPr>
          <p:nvPr/>
        </p:nvPicPr>
        <p:blipFill>
          <a:blip r:embed="rId1"/>
          <a:stretch>
            <a:fillRect/>
          </a:stretch>
        </p:blipFill>
        <p:spPr>
          <a:xfrm>
            <a:off x="7004881" y="242192"/>
            <a:ext cx="2429183" cy="2262976"/>
          </a:xfrm>
          <a:prstGeom prst="rect">
            <a:avLst/>
          </a:prstGeom>
        </p:spPr>
      </p:pic>
      <p:sp>
        <p:nvSpPr>
          <p:cNvPr id="23" name="圆角矩形 4"/>
          <p:cNvSpPr/>
          <p:nvPr/>
        </p:nvSpPr>
        <p:spPr>
          <a:xfrm>
            <a:off x="3336854" y="3870550"/>
            <a:ext cx="2235720" cy="458832"/>
          </a:xfrm>
          <a:prstGeom prst="roundRect">
            <a:avLst/>
          </a:prstGeom>
          <a:solidFill>
            <a:srgbClr val="727CA3"/>
          </a:solidFill>
          <a:ln w="25400" cap="flat" cmpd="sng" algn="ctr">
            <a:solidFill>
              <a:srgbClr val="727CA3">
                <a:shade val="50000"/>
              </a:srgbClr>
            </a:solidFill>
            <a:prstDash val="solid"/>
          </a:ln>
          <a:effectLst/>
        </p:spPr>
        <p:txBody>
          <a:bodyPr rtlCol="0" anchor="ctr"/>
          <a:lstStyle>
            <a:defPPr>
              <a:defRPr lang="en-GB">
                <a:solidFill>
                  <a:schemeClr val="lt1"/>
                </a:solidFill>
              </a:defRPr>
            </a:defPPr>
            <a:lvl1pPr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1pPr>
            <a:lvl2pPr marL="4572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2pPr>
            <a:lvl3pPr marL="9144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3pPr>
            <a:lvl4pPr marL="13716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4pPr>
            <a:lvl5pPr marL="1828800" algn="l" defTabSz="448945" rtl="0" fontAlgn="base">
              <a:spcBef>
                <a:spcPct val="0"/>
              </a:spcBef>
              <a:spcAft>
                <a:spcPct val="0"/>
              </a:spcAft>
              <a:defRPr kern="1200">
                <a:solidFill>
                  <a:schemeClr val="lt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Arial" panose="020B0604020202020204" pitchFamily="34" charset="0"/>
                <a:ea typeface="宋体" panose="02010600030101010101" pitchFamily="2" charset="-122"/>
                <a:cs typeface="+mn-cs"/>
              </a:defRPr>
            </a:lvl9pPr>
          </a:lstStyle>
          <a:p>
            <a:pPr marL="0" marR="0" lvl="0" indent="0" algn="ctr" defTabSz="448945"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用户查看借阅记录</a:t>
            </a:r>
            <a:endParaRPr kumimoji="0" lang="zh-CN" altLang="en-US" sz="1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tags/tag1.xml><?xml version="1.0" encoding="utf-8"?>
<p:tagLst xmlns:p="http://schemas.openxmlformats.org/presentationml/2006/main">
  <p:tag name="commondata" val="eyJoZGlkIjoiMWUzMmU5YzkxYmFiYWRmOGJkMmIwYzJmNGRmMWYxZTkifQ=="/>
</p:tagLst>
</file>

<file path=ppt/theme/theme1.xml><?xml version="1.0" encoding="utf-8"?>
<a:theme xmlns:a="http://schemas.openxmlformats.org/drawingml/2006/main" name="Office 主题">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浅色现代主义演示文稿</Template>
  <TotalTime>0</TotalTime>
  <Words>2141</Words>
  <Application>WPS 演示</Application>
  <PresentationFormat>宽屏</PresentationFormat>
  <Paragraphs>246</Paragraphs>
  <Slides>29</Slides>
  <Notes>12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29</vt:i4>
      </vt:variant>
    </vt:vector>
  </HeadingPairs>
  <TitlesOfParts>
    <vt:vector size="40" baseType="lpstr">
      <vt:lpstr>Arial</vt:lpstr>
      <vt:lpstr>宋体</vt:lpstr>
      <vt:lpstr>Wingdings</vt:lpstr>
      <vt:lpstr>Microsoft YaHei UI</vt:lpstr>
      <vt:lpstr>微软雅黑</vt:lpstr>
      <vt:lpstr>Arial Unicode MS</vt:lpstr>
      <vt:lpstr>黑体</vt:lpstr>
      <vt:lpstr>Inter</vt:lpstr>
      <vt:lpstr>Segoe Print</vt:lpstr>
      <vt:lpstr>Avenir Next LT Pro</vt:lpstr>
      <vt:lpstr>Office 主题</vt:lpstr>
      <vt:lpstr>图书信息管理系统 答辩演示</vt:lpstr>
      <vt:lpstr>前言</vt:lpstr>
      <vt:lpstr>目录</vt:lpstr>
      <vt:lpstr>整体概述</vt:lpstr>
      <vt:lpstr>项目介绍</vt:lpstr>
      <vt:lpstr>设计目标与设计需求</vt:lpstr>
      <vt:lpstr>设计目标与设计需求</vt:lpstr>
      <vt:lpstr>PowerPoint 演示文稿</vt:lpstr>
      <vt:lpstr>各个模块具体设计</vt:lpstr>
      <vt:lpstr>用户登录模块</vt:lpstr>
      <vt:lpstr>系统首页展示</vt:lpstr>
      <vt:lpstr>用户信息新增模块 </vt:lpstr>
      <vt:lpstr>用户信息修改模块</vt:lpstr>
      <vt:lpstr>用户信息删除模块</vt:lpstr>
      <vt:lpstr>用户信息查询模块（模糊查询）</vt:lpstr>
      <vt:lpstr>用户信息查询模块（精确查询）</vt:lpstr>
      <vt:lpstr>图书信息新增模块</vt:lpstr>
      <vt:lpstr>图书信息修改模块</vt:lpstr>
      <vt:lpstr>图书信息删除模块</vt:lpstr>
      <vt:lpstr>图书查询模块（模糊查询）</vt:lpstr>
      <vt:lpstr>图书查询模块（精确查询）</vt:lpstr>
      <vt:lpstr>图书借阅模块（借阅界面）</vt:lpstr>
      <vt:lpstr>图书借阅模块（借阅）</vt:lpstr>
      <vt:lpstr>图书借阅模块（借阅）</vt:lpstr>
      <vt:lpstr>图书借阅模块（归还）</vt:lpstr>
      <vt:lpstr>用户界面查看借阅信息</vt:lpstr>
      <vt:lpstr>总结</vt:lpstr>
      <vt:lpstr>结束语</vt:lpstr>
      <vt:lpstr>感谢各位的聆听！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die zhang</dc:creator>
  <cp:lastModifiedBy>四喜丸子</cp:lastModifiedBy>
  <cp:revision>4</cp:revision>
  <dcterms:created xsi:type="dcterms:W3CDTF">2024-07-26T01:25:00Z</dcterms:created>
  <dcterms:modified xsi:type="dcterms:W3CDTF">2024-07-28T05:32:53Z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B3DD7A834D824DB5B3F3642DD16D3996_12</vt:lpwstr>
  </property>
  <property fmtid="{D5CDD505-2E9C-101B-9397-08002B2CF9AE}" pid="3" name="KSOProductBuildVer">
    <vt:lpwstr>2052-12.1.0.17147</vt:lpwstr>
  </property>
</Properties>
</file>